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4"/>
  </p:notesMasterIdLst>
  <p:sldIdLst>
    <p:sldId id="257" r:id="rId5"/>
    <p:sldId id="280" r:id="rId6"/>
    <p:sldId id="258" r:id="rId7"/>
    <p:sldId id="305" r:id="rId8"/>
    <p:sldId id="281" r:id="rId9"/>
    <p:sldId id="282" r:id="rId10"/>
    <p:sldId id="284" r:id="rId11"/>
    <p:sldId id="333" r:id="rId12"/>
    <p:sldId id="328" r:id="rId13"/>
    <p:sldId id="326" r:id="rId14"/>
    <p:sldId id="332" r:id="rId15"/>
    <p:sldId id="309" r:id="rId16"/>
    <p:sldId id="315" r:id="rId17"/>
    <p:sldId id="316" r:id="rId18"/>
    <p:sldId id="312" r:id="rId19"/>
    <p:sldId id="314" r:id="rId20"/>
    <p:sldId id="317" r:id="rId21"/>
    <p:sldId id="320" r:id="rId22"/>
    <p:sldId id="322" r:id="rId23"/>
    <p:sldId id="321" r:id="rId24"/>
    <p:sldId id="311" r:id="rId25"/>
    <p:sldId id="318" r:id="rId26"/>
    <p:sldId id="300" r:id="rId27"/>
    <p:sldId id="310" r:id="rId28"/>
    <p:sldId id="330" r:id="rId29"/>
    <p:sldId id="325" r:id="rId30"/>
    <p:sldId id="288" r:id="rId31"/>
    <p:sldId id="307" r:id="rId32"/>
    <p:sldId id="302" r:id="rId3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71D49"/>
    <a:srgbClr val="81193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960712-D4BC-5E2F-1F16-10354DCAC205}" v="100" dt="2023-09-20T15:02:34.719"/>
    <p1510:client id="{1FD3B74D-2DFE-929F-C49F-6CA7F25B780E}" v="281" dt="2022-09-29T07:36:12.959"/>
    <p1510:client id="{223D7A2F-331E-7733-B21F-FA91D9112B1B}" v="3" dt="2023-09-20T11:29:12.709"/>
    <p1510:client id="{2D07EF1A-4555-4290-9B4C-69E27F047572}" v="836" dt="2022-09-21T18:04:22.477"/>
    <p1510:client id="{415F15E7-B99B-FB4D-3E5E-FD35338DFCFB}" v="39" dt="2023-09-20T15:07:06.258"/>
    <p1510:client id="{49E6AED6-387C-6C4B-C3C6-30B5EF97877D}" v="2716" dt="2023-09-20T19:36:42.187"/>
    <p1510:client id="{6695733C-E75A-DC90-87D6-A071730ABC10}" v="17" dt="2022-09-28T13:12:27.034"/>
    <p1510:client id="{7BE0D512-E4B4-3A6B-76B8-30A263DB4B09}" v="39" dt="2023-09-21T08:40:44.743"/>
    <p1510:client id="{80C504A5-65E8-384D-817B-557F048916DE}" v="768" dt="2023-09-21T00:10:25.006"/>
    <p1510:client id="{828B5F6D-2580-834F-C384-0081E6E9FE76}" v="1214" dt="2023-09-20T23:28:01.385"/>
    <p1510:client id="{8A6032DE-068E-2E4E-5CEC-BE3AF6284AF9}" v="19" dt="2022-09-29T14:13:00.883"/>
    <p1510:client id="{8C5A87A3-971D-4D7C-86B3-C56D748B7AAC}" v="149" dt="2022-09-21T22:03:06.121"/>
    <p1510:client id="{92412443-C667-3187-535F-8B4F698C6665}" v="800" dt="2023-09-20T15:12:38.530"/>
    <p1510:client id="{9726A30C-B929-1B97-D870-FE0D00C0330F}" v="42" dt="2023-09-20T18:23:51.972"/>
    <p1510:client id="{9DA56610-434B-E40C-0D85-C81067E9BEF8}" v="53" dt="2023-09-21T16:15:25.609"/>
    <p1510:client id="{A31E914B-1FFA-A35D-D0B5-777DA86BA3A3}" v="17" dt="2023-09-21T15:22:26.467"/>
    <p1510:client id="{ADB5A83F-44A3-D170-4BEA-7D5CFA8C8A27}" v="1001" dt="2023-09-20T20:39:22.715"/>
    <p1510:client id="{B02B95E6-85F0-13FF-E62E-21949E4CCB16}" v="40" dt="2022-09-22T16:18:24.069"/>
    <p1510:client id="{B6EFEA94-610B-1B59-67B0-F5424B1B835F}" v="1402" dt="2022-09-29T12:03:49.989"/>
    <p1510:client id="{C18B8A2F-B13F-6D94-897A-15631DA839C8}" v="10" dt="2023-09-20T20:46:49.156"/>
    <p1510:client id="{E4B76F82-BEF7-E1F3-8C36-A743A281DBEC}" v="616" dt="2022-09-29T16:05:12.455"/>
    <p1510:client id="{F85F967C-10BF-1A2E-AFC5-2A5AE18BB922}" v="7" dt="2023-09-21T07:05:10.4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56410" autoAdjust="0"/>
  </p:normalViewPr>
  <p:slideViewPr>
    <p:cSldViewPr snapToGrid="0">
      <p:cViewPr varScale="1">
        <p:scale>
          <a:sx n="41" d="100"/>
          <a:sy n="41" d="100"/>
        </p:scale>
        <p:origin x="199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17A4F4-CB90-4121-8BC0-1F8A4AE6AE1B}"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2E86047A-9873-4CAC-9160-A46479EC47AF}">
      <dgm:prSet/>
      <dgm:spPr/>
      <dgm:t>
        <a:bodyPr/>
        <a:lstStyle/>
        <a:p>
          <a:r>
            <a:rPr lang="en-US"/>
            <a:t>Whilst in the classroom, students are monitored when on devices by the class teacher and/or Teaching assistant</a:t>
          </a:r>
        </a:p>
      </dgm:t>
    </dgm:pt>
    <dgm:pt modelId="{63AAAF7D-6B77-4136-92FA-6EBDA81F9342}" type="parTrans" cxnId="{83058C02-1E85-403E-A6D2-8ABCC6FAB9AE}">
      <dgm:prSet/>
      <dgm:spPr/>
      <dgm:t>
        <a:bodyPr/>
        <a:lstStyle/>
        <a:p>
          <a:endParaRPr lang="en-US"/>
        </a:p>
      </dgm:t>
    </dgm:pt>
    <dgm:pt modelId="{B379625A-4878-4C4E-B94E-D7366ED5B089}" type="sibTrans" cxnId="{83058C02-1E85-403E-A6D2-8ABCC6FAB9AE}">
      <dgm:prSet/>
      <dgm:spPr/>
      <dgm:t>
        <a:bodyPr/>
        <a:lstStyle/>
        <a:p>
          <a:endParaRPr lang="en-US"/>
        </a:p>
      </dgm:t>
    </dgm:pt>
    <dgm:pt modelId="{75A2C365-C2B4-459E-B168-679F41A27B64}">
      <dgm:prSet/>
      <dgm:spPr/>
      <dgm:t>
        <a:bodyPr/>
        <a:lstStyle/>
        <a:p>
          <a:r>
            <a:rPr lang="en-US"/>
            <a:t>We also have constant vigilance of internet use via a specialist monitoring platform.</a:t>
          </a:r>
        </a:p>
      </dgm:t>
    </dgm:pt>
    <dgm:pt modelId="{E4FAC7F4-9B99-4B57-ABDA-5DEFE5C23ECA}" type="parTrans" cxnId="{FF5A4183-58A1-4677-8C43-1014210D81B1}">
      <dgm:prSet/>
      <dgm:spPr/>
      <dgm:t>
        <a:bodyPr/>
        <a:lstStyle/>
        <a:p>
          <a:endParaRPr lang="en-US"/>
        </a:p>
      </dgm:t>
    </dgm:pt>
    <dgm:pt modelId="{47069E0C-0B24-4D0F-A1D9-E207FE8121EC}" type="sibTrans" cxnId="{FF5A4183-58A1-4677-8C43-1014210D81B1}">
      <dgm:prSet/>
      <dgm:spPr/>
      <dgm:t>
        <a:bodyPr/>
        <a:lstStyle/>
        <a:p>
          <a:endParaRPr lang="en-US"/>
        </a:p>
      </dgm:t>
    </dgm:pt>
    <dgm:pt modelId="{063984D9-8065-4641-A2F3-8799D753FDEE}">
      <dgm:prSet/>
      <dgm:spPr/>
      <dgm:t>
        <a:bodyPr/>
        <a:lstStyle/>
        <a:p>
          <a:r>
            <a:rPr lang="en-US"/>
            <a:t>Staff are alerted if anything is accessed that shouldn’t be</a:t>
          </a:r>
        </a:p>
      </dgm:t>
    </dgm:pt>
    <dgm:pt modelId="{24469C77-0862-4A38-9B49-F9C8EF3FB677}" type="parTrans" cxnId="{A73FF035-1B77-4D09-A9CF-DCD417704350}">
      <dgm:prSet/>
      <dgm:spPr/>
      <dgm:t>
        <a:bodyPr/>
        <a:lstStyle/>
        <a:p>
          <a:endParaRPr lang="en-US"/>
        </a:p>
      </dgm:t>
    </dgm:pt>
    <dgm:pt modelId="{BA7E9320-84F5-4264-A4AC-EEE74DFB4E66}" type="sibTrans" cxnId="{A73FF035-1B77-4D09-A9CF-DCD417704350}">
      <dgm:prSet/>
      <dgm:spPr/>
      <dgm:t>
        <a:bodyPr/>
        <a:lstStyle/>
        <a:p>
          <a:endParaRPr lang="en-US"/>
        </a:p>
      </dgm:t>
    </dgm:pt>
    <dgm:pt modelId="{160367EC-FBAA-4E02-827A-AB6EA4E4E182}">
      <dgm:prSet/>
      <dgm:spPr/>
      <dgm:t>
        <a:bodyPr/>
        <a:lstStyle/>
        <a:p>
          <a:r>
            <a:rPr lang="en-US"/>
            <a:t>Conversations are then had with students and parents where needed. </a:t>
          </a:r>
        </a:p>
      </dgm:t>
    </dgm:pt>
    <dgm:pt modelId="{2B898F64-A9D0-41DF-95BA-39F7F3A2752B}" type="parTrans" cxnId="{46B82B6A-C0EB-4E8E-8B22-DF54DDCF950A}">
      <dgm:prSet/>
      <dgm:spPr/>
      <dgm:t>
        <a:bodyPr/>
        <a:lstStyle/>
        <a:p>
          <a:endParaRPr lang="en-US"/>
        </a:p>
      </dgm:t>
    </dgm:pt>
    <dgm:pt modelId="{4FAA9663-B2F0-4FEE-A9E3-572C5FCDB9F3}" type="sibTrans" cxnId="{46B82B6A-C0EB-4E8E-8B22-DF54DDCF950A}">
      <dgm:prSet/>
      <dgm:spPr/>
      <dgm:t>
        <a:bodyPr/>
        <a:lstStyle/>
        <a:p>
          <a:endParaRPr lang="en-US"/>
        </a:p>
      </dgm:t>
    </dgm:pt>
    <dgm:pt modelId="{58C1EC5D-8E2F-4190-B2C5-DAAED0C4B48D}" type="pres">
      <dgm:prSet presAssocID="{B617A4F4-CB90-4121-8BC0-1F8A4AE6AE1B}" presName="linear" presStyleCnt="0">
        <dgm:presLayoutVars>
          <dgm:animLvl val="lvl"/>
          <dgm:resizeHandles val="exact"/>
        </dgm:presLayoutVars>
      </dgm:prSet>
      <dgm:spPr/>
      <dgm:t>
        <a:bodyPr/>
        <a:lstStyle/>
        <a:p>
          <a:endParaRPr lang="en-US"/>
        </a:p>
      </dgm:t>
    </dgm:pt>
    <dgm:pt modelId="{62ED6E0C-75F5-4E0B-B6E1-32BE10E59065}" type="pres">
      <dgm:prSet presAssocID="{2E86047A-9873-4CAC-9160-A46479EC47AF}" presName="parentText" presStyleLbl="node1" presStyleIdx="0" presStyleCnt="4">
        <dgm:presLayoutVars>
          <dgm:chMax val="0"/>
          <dgm:bulletEnabled val="1"/>
        </dgm:presLayoutVars>
      </dgm:prSet>
      <dgm:spPr/>
      <dgm:t>
        <a:bodyPr/>
        <a:lstStyle/>
        <a:p>
          <a:endParaRPr lang="en-US"/>
        </a:p>
      </dgm:t>
    </dgm:pt>
    <dgm:pt modelId="{3208B1B1-9568-478C-AA44-92B6A3E93DAC}" type="pres">
      <dgm:prSet presAssocID="{B379625A-4878-4C4E-B94E-D7366ED5B089}" presName="spacer" presStyleCnt="0"/>
      <dgm:spPr/>
    </dgm:pt>
    <dgm:pt modelId="{C708C6C9-9D2B-4CB8-92EF-7C10E15281CB}" type="pres">
      <dgm:prSet presAssocID="{75A2C365-C2B4-459E-B168-679F41A27B64}" presName="parentText" presStyleLbl="node1" presStyleIdx="1" presStyleCnt="4">
        <dgm:presLayoutVars>
          <dgm:chMax val="0"/>
          <dgm:bulletEnabled val="1"/>
        </dgm:presLayoutVars>
      </dgm:prSet>
      <dgm:spPr/>
      <dgm:t>
        <a:bodyPr/>
        <a:lstStyle/>
        <a:p>
          <a:endParaRPr lang="en-US"/>
        </a:p>
      </dgm:t>
    </dgm:pt>
    <dgm:pt modelId="{C8C768FD-DF58-4A22-9AE7-B39EC14DD84E}" type="pres">
      <dgm:prSet presAssocID="{47069E0C-0B24-4D0F-A1D9-E207FE8121EC}" presName="spacer" presStyleCnt="0"/>
      <dgm:spPr/>
    </dgm:pt>
    <dgm:pt modelId="{D2F8A0B7-010B-48ED-8E88-8CD812293E72}" type="pres">
      <dgm:prSet presAssocID="{063984D9-8065-4641-A2F3-8799D753FDEE}" presName="parentText" presStyleLbl="node1" presStyleIdx="2" presStyleCnt="4">
        <dgm:presLayoutVars>
          <dgm:chMax val="0"/>
          <dgm:bulletEnabled val="1"/>
        </dgm:presLayoutVars>
      </dgm:prSet>
      <dgm:spPr/>
      <dgm:t>
        <a:bodyPr/>
        <a:lstStyle/>
        <a:p>
          <a:endParaRPr lang="en-US"/>
        </a:p>
      </dgm:t>
    </dgm:pt>
    <dgm:pt modelId="{091CD337-7790-4457-8773-0EAE55995968}" type="pres">
      <dgm:prSet presAssocID="{BA7E9320-84F5-4264-A4AC-EEE74DFB4E66}" presName="spacer" presStyleCnt="0"/>
      <dgm:spPr/>
    </dgm:pt>
    <dgm:pt modelId="{EEA65B69-354A-4D92-BEDF-2A96F0CD3841}" type="pres">
      <dgm:prSet presAssocID="{160367EC-FBAA-4E02-827A-AB6EA4E4E182}" presName="parentText" presStyleLbl="node1" presStyleIdx="3" presStyleCnt="4">
        <dgm:presLayoutVars>
          <dgm:chMax val="0"/>
          <dgm:bulletEnabled val="1"/>
        </dgm:presLayoutVars>
      </dgm:prSet>
      <dgm:spPr/>
      <dgm:t>
        <a:bodyPr/>
        <a:lstStyle/>
        <a:p>
          <a:endParaRPr lang="en-US"/>
        </a:p>
      </dgm:t>
    </dgm:pt>
  </dgm:ptLst>
  <dgm:cxnLst>
    <dgm:cxn modelId="{46B82B6A-C0EB-4E8E-8B22-DF54DDCF950A}" srcId="{B617A4F4-CB90-4121-8BC0-1F8A4AE6AE1B}" destId="{160367EC-FBAA-4E02-827A-AB6EA4E4E182}" srcOrd="3" destOrd="0" parTransId="{2B898F64-A9D0-41DF-95BA-39F7F3A2752B}" sibTransId="{4FAA9663-B2F0-4FEE-A9E3-572C5FCDB9F3}"/>
    <dgm:cxn modelId="{BC48C014-BDDA-4EC2-89AD-7AB9E2177DA4}" type="presOf" srcId="{160367EC-FBAA-4E02-827A-AB6EA4E4E182}" destId="{EEA65B69-354A-4D92-BEDF-2A96F0CD3841}" srcOrd="0" destOrd="0" presId="urn:microsoft.com/office/officeart/2005/8/layout/vList2"/>
    <dgm:cxn modelId="{09072734-653D-4033-BFF3-300B6AFEE816}" type="presOf" srcId="{063984D9-8065-4641-A2F3-8799D753FDEE}" destId="{D2F8A0B7-010B-48ED-8E88-8CD812293E72}" srcOrd="0" destOrd="0" presId="urn:microsoft.com/office/officeart/2005/8/layout/vList2"/>
    <dgm:cxn modelId="{280C0D6D-1CBD-4DC6-BE7F-F7CC7B39D3FA}" type="presOf" srcId="{B617A4F4-CB90-4121-8BC0-1F8A4AE6AE1B}" destId="{58C1EC5D-8E2F-4190-B2C5-DAAED0C4B48D}" srcOrd="0" destOrd="0" presId="urn:microsoft.com/office/officeart/2005/8/layout/vList2"/>
    <dgm:cxn modelId="{83058C02-1E85-403E-A6D2-8ABCC6FAB9AE}" srcId="{B617A4F4-CB90-4121-8BC0-1F8A4AE6AE1B}" destId="{2E86047A-9873-4CAC-9160-A46479EC47AF}" srcOrd="0" destOrd="0" parTransId="{63AAAF7D-6B77-4136-92FA-6EBDA81F9342}" sibTransId="{B379625A-4878-4C4E-B94E-D7366ED5B089}"/>
    <dgm:cxn modelId="{FF5A4183-58A1-4677-8C43-1014210D81B1}" srcId="{B617A4F4-CB90-4121-8BC0-1F8A4AE6AE1B}" destId="{75A2C365-C2B4-459E-B168-679F41A27B64}" srcOrd="1" destOrd="0" parTransId="{E4FAC7F4-9B99-4B57-ABDA-5DEFE5C23ECA}" sibTransId="{47069E0C-0B24-4D0F-A1D9-E207FE8121EC}"/>
    <dgm:cxn modelId="{8E656B40-5E6F-4ABA-BF38-E6B849F3AD66}" type="presOf" srcId="{2E86047A-9873-4CAC-9160-A46479EC47AF}" destId="{62ED6E0C-75F5-4E0B-B6E1-32BE10E59065}" srcOrd="0" destOrd="0" presId="urn:microsoft.com/office/officeart/2005/8/layout/vList2"/>
    <dgm:cxn modelId="{E323A996-3E62-4456-8FDD-201A7E53D95C}" type="presOf" srcId="{75A2C365-C2B4-459E-B168-679F41A27B64}" destId="{C708C6C9-9D2B-4CB8-92EF-7C10E15281CB}" srcOrd="0" destOrd="0" presId="urn:microsoft.com/office/officeart/2005/8/layout/vList2"/>
    <dgm:cxn modelId="{A73FF035-1B77-4D09-A9CF-DCD417704350}" srcId="{B617A4F4-CB90-4121-8BC0-1F8A4AE6AE1B}" destId="{063984D9-8065-4641-A2F3-8799D753FDEE}" srcOrd="2" destOrd="0" parTransId="{24469C77-0862-4A38-9B49-F9C8EF3FB677}" sibTransId="{BA7E9320-84F5-4264-A4AC-EEE74DFB4E66}"/>
    <dgm:cxn modelId="{AA510F93-EC13-4A0A-8CBF-620C41446D59}" type="presParOf" srcId="{58C1EC5D-8E2F-4190-B2C5-DAAED0C4B48D}" destId="{62ED6E0C-75F5-4E0B-B6E1-32BE10E59065}" srcOrd="0" destOrd="0" presId="urn:microsoft.com/office/officeart/2005/8/layout/vList2"/>
    <dgm:cxn modelId="{A19342B3-FCB8-4963-89AF-EB44394F162F}" type="presParOf" srcId="{58C1EC5D-8E2F-4190-B2C5-DAAED0C4B48D}" destId="{3208B1B1-9568-478C-AA44-92B6A3E93DAC}" srcOrd="1" destOrd="0" presId="urn:microsoft.com/office/officeart/2005/8/layout/vList2"/>
    <dgm:cxn modelId="{A341BB74-9782-490C-9BF4-A1681B6FBD3A}" type="presParOf" srcId="{58C1EC5D-8E2F-4190-B2C5-DAAED0C4B48D}" destId="{C708C6C9-9D2B-4CB8-92EF-7C10E15281CB}" srcOrd="2" destOrd="0" presId="urn:microsoft.com/office/officeart/2005/8/layout/vList2"/>
    <dgm:cxn modelId="{3660A523-22B7-48DE-9B37-79A25B516E22}" type="presParOf" srcId="{58C1EC5D-8E2F-4190-B2C5-DAAED0C4B48D}" destId="{C8C768FD-DF58-4A22-9AE7-B39EC14DD84E}" srcOrd="3" destOrd="0" presId="urn:microsoft.com/office/officeart/2005/8/layout/vList2"/>
    <dgm:cxn modelId="{60441AE3-2245-4A5F-BF0D-D0029A416C25}" type="presParOf" srcId="{58C1EC5D-8E2F-4190-B2C5-DAAED0C4B48D}" destId="{D2F8A0B7-010B-48ED-8E88-8CD812293E72}" srcOrd="4" destOrd="0" presId="urn:microsoft.com/office/officeart/2005/8/layout/vList2"/>
    <dgm:cxn modelId="{CA31D482-7188-49FB-BC21-F313296B8C1B}" type="presParOf" srcId="{58C1EC5D-8E2F-4190-B2C5-DAAED0C4B48D}" destId="{091CD337-7790-4457-8773-0EAE55995968}" srcOrd="5" destOrd="0" presId="urn:microsoft.com/office/officeart/2005/8/layout/vList2"/>
    <dgm:cxn modelId="{26CE365B-EA03-4DE7-AA21-1D76D01C8452}" type="presParOf" srcId="{58C1EC5D-8E2F-4190-B2C5-DAAED0C4B48D}" destId="{EEA65B69-354A-4D92-BEDF-2A96F0CD3841}" srcOrd="6"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5B2334B-C201-4AC3-BFE1-CC16C726E8D4}"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E1F7DA0F-869B-468C-B5BA-27FCDFDB64A0}">
      <dgm:prSet/>
      <dgm:spPr/>
      <dgm:t>
        <a:bodyPr/>
        <a:lstStyle/>
        <a:p>
          <a:r>
            <a:rPr lang="en-US"/>
            <a:t>Age appropriate? Facebook, Instagram, TikTok, Snapchat = 13!</a:t>
          </a:r>
        </a:p>
      </dgm:t>
    </dgm:pt>
    <dgm:pt modelId="{DEC4BF9D-CB86-459E-8335-CD3F18140241}" type="parTrans" cxnId="{73CBFFD6-D80D-4FF4-960B-4F75E11836E2}">
      <dgm:prSet/>
      <dgm:spPr/>
      <dgm:t>
        <a:bodyPr/>
        <a:lstStyle/>
        <a:p>
          <a:endParaRPr lang="en-US"/>
        </a:p>
      </dgm:t>
    </dgm:pt>
    <dgm:pt modelId="{5EB16EEE-59B7-472C-83FD-846C88E33BF1}" type="sibTrans" cxnId="{73CBFFD6-D80D-4FF4-960B-4F75E11836E2}">
      <dgm:prSet/>
      <dgm:spPr/>
      <dgm:t>
        <a:bodyPr/>
        <a:lstStyle/>
        <a:p>
          <a:endParaRPr lang="en-US"/>
        </a:p>
      </dgm:t>
    </dgm:pt>
    <dgm:pt modelId="{07B2FD08-36C8-4CB7-9236-9A977FE752DA}">
      <dgm:prSet/>
      <dgm:spPr/>
      <dgm:t>
        <a:bodyPr/>
        <a:lstStyle/>
        <a:p>
          <a:r>
            <a:rPr lang="en-US"/>
            <a:t>Open conversations! </a:t>
          </a:r>
        </a:p>
      </dgm:t>
    </dgm:pt>
    <dgm:pt modelId="{B7CFFE42-7A3F-4CFF-886B-7337DB3F9389}" type="parTrans" cxnId="{28B1564C-5B61-4062-9196-3DD8F89A1DEE}">
      <dgm:prSet/>
      <dgm:spPr/>
      <dgm:t>
        <a:bodyPr/>
        <a:lstStyle/>
        <a:p>
          <a:endParaRPr lang="en-US"/>
        </a:p>
      </dgm:t>
    </dgm:pt>
    <dgm:pt modelId="{56AF37A3-0A1E-4E0D-B58A-11B65F1418AA}" type="sibTrans" cxnId="{28B1564C-5B61-4062-9196-3DD8F89A1DEE}">
      <dgm:prSet/>
      <dgm:spPr/>
      <dgm:t>
        <a:bodyPr/>
        <a:lstStyle/>
        <a:p>
          <a:endParaRPr lang="en-US"/>
        </a:p>
      </dgm:t>
    </dgm:pt>
    <dgm:pt modelId="{03C3428D-A6F6-4F96-90C3-059BA5F2F0DE}">
      <dgm:prSet/>
      <dgm:spPr/>
      <dgm:t>
        <a:bodyPr/>
        <a:lstStyle/>
        <a:p>
          <a:r>
            <a:rPr lang="en-US"/>
            <a:t>Clear guidelines on phone/device usage</a:t>
          </a:r>
        </a:p>
      </dgm:t>
    </dgm:pt>
    <dgm:pt modelId="{73B97A40-95C0-459D-87BB-F402D6010BC9}" type="parTrans" cxnId="{07282E5B-1FC5-43CE-8E0D-554F947AC765}">
      <dgm:prSet/>
      <dgm:spPr/>
      <dgm:t>
        <a:bodyPr/>
        <a:lstStyle/>
        <a:p>
          <a:endParaRPr lang="en-US"/>
        </a:p>
      </dgm:t>
    </dgm:pt>
    <dgm:pt modelId="{327AE0B0-1DF2-45EF-85BD-CDC11FB1F6C3}" type="sibTrans" cxnId="{07282E5B-1FC5-43CE-8E0D-554F947AC765}">
      <dgm:prSet/>
      <dgm:spPr/>
      <dgm:t>
        <a:bodyPr/>
        <a:lstStyle/>
        <a:p>
          <a:endParaRPr lang="en-US"/>
        </a:p>
      </dgm:t>
    </dgm:pt>
    <dgm:pt modelId="{D8EF8354-2667-4DCC-A240-F929C63EC97A}">
      <dgm:prSet/>
      <dgm:spPr/>
      <dgm:t>
        <a:bodyPr/>
        <a:lstStyle/>
        <a:p>
          <a:r>
            <a:rPr lang="en-US"/>
            <a:t>What will your child do if something worrying happened whilst on a phone/device?</a:t>
          </a:r>
        </a:p>
      </dgm:t>
    </dgm:pt>
    <dgm:pt modelId="{FBD968DD-4643-417C-ADF0-7B25082BA5FD}" type="parTrans" cxnId="{59174FF5-37AE-41B2-9D4B-C9C3F5E53D9F}">
      <dgm:prSet/>
      <dgm:spPr/>
      <dgm:t>
        <a:bodyPr/>
        <a:lstStyle/>
        <a:p>
          <a:endParaRPr lang="en-US"/>
        </a:p>
      </dgm:t>
    </dgm:pt>
    <dgm:pt modelId="{F3DCF2C4-E6DA-4B1A-8299-30FCBD901F9C}" type="sibTrans" cxnId="{59174FF5-37AE-41B2-9D4B-C9C3F5E53D9F}">
      <dgm:prSet/>
      <dgm:spPr/>
      <dgm:t>
        <a:bodyPr/>
        <a:lstStyle/>
        <a:p>
          <a:endParaRPr lang="en-US"/>
        </a:p>
      </dgm:t>
    </dgm:pt>
    <dgm:pt modelId="{6DE78979-A73D-499F-9F73-204355314EED}">
      <dgm:prSet/>
      <dgm:spPr/>
      <dgm:t>
        <a:bodyPr/>
        <a:lstStyle/>
        <a:p>
          <a:r>
            <a:rPr lang="en-US"/>
            <a:t>Being together more online. </a:t>
          </a:r>
        </a:p>
      </dgm:t>
    </dgm:pt>
    <dgm:pt modelId="{A7F81616-4683-4635-9D49-74FCEC44C43B}" type="parTrans" cxnId="{04135695-D3DF-436C-8FC2-2B71F0EB4C68}">
      <dgm:prSet/>
      <dgm:spPr/>
      <dgm:t>
        <a:bodyPr/>
        <a:lstStyle/>
        <a:p>
          <a:endParaRPr lang="en-US"/>
        </a:p>
      </dgm:t>
    </dgm:pt>
    <dgm:pt modelId="{89AC43C1-A205-4304-A49F-A9A133451BCE}" type="sibTrans" cxnId="{04135695-D3DF-436C-8FC2-2B71F0EB4C68}">
      <dgm:prSet/>
      <dgm:spPr/>
      <dgm:t>
        <a:bodyPr/>
        <a:lstStyle/>
        <a:p>
          <a:endParaRPr lang="en-US"/>
        </a:p>
      </dgm:t>
    </dgm:pt>
    <dgm:pt modelId="{CC8A573D-5FC0-4BD0-B18E-02E2E15CCA34}" type="pres">
      <dgm:prSet presAssocID="{55B2334B-C201-4AC3-BFE1-CC16C726E8D4}" presName="linear" presStyleCnt="0">
        <dgm:presLayoutVars>
          <dgm:animLvl val="lvl"/>
          <dgm:resizeHandles val="exact"/>
        </dgm:presLayoutVars>
      </dgm:prSet>
      <dgm:spPr/>
      <dgm:t>
        <a:bodyPr/>
        <a:lstStyle/>
        <a:p>
          <a:endParaRPr lang="en-US"/>
        </a:p>
      </dgm:t>
    </dgm:pt>
    <dgm:pt modelId="{12B2D08B-7B39-4251-A2BC-7369A67A1E04}" type="pres">
      <dgm:prSet presAssocID="{E1F7DA0F-869B-468C-B5BA-27FCDFDB64A0}" presName="parentText" presStyleLbl="node1" presStyleIdx="0" presStyleCnt="5">
        <dgm:presLayoutVars>
          <dgm:chMax val="0"/>
          <dgm:bulletEnabled val="1"/>
        </dgm:presLayoutVars>
      </dgm:prSet>
      <dgm:spPr/>
      <dgm:t>
        <a:bodyPr/>
        <a:lstStyle/>
        <a:p>
          <a:endParaRPr lang="en-US"/>
        </a:p>
      </dgm:t>
    </dgm:pt>
    <dgm:pt modelId="{726E6C3E-AC41-4D93-AF5B-4DE1FBE7C172}" type="pres">
      <dgm:prSet presAssocID="{5EB16EEE-59B7-472C-83FD-846C88E33BF1}" presName="spacer" presStyleCnt="0"/>
      <dgm:spPr/>
    </dgm:pt>
    <dgm:pt modelId="{706F73ED-19D7-45C2-A76B-DC82A72233BB}" type="pres">
      <dgm:prSet presAssocID="{07B2FD08-36C8-4CB7-9236-9A977FE752DA}" presName="parentText" presStyleLbl="node1" presStyleIdx="1" presStyleCnt="5">
        <dgm:presLayoutVars>
          <dgm:chMax val="0"/>
          <dgm:bulletEnabled val="1"/>
        </dgm:presLayoutVars>
      </dgm:prSet>
      <dgm:spPr/>
      <dgm:t>
        <a:bodyPr/>
        <a:lstStyle/>
        <a:p>
          <a:endParaRPr lang="en-US"/>
        </a:p>
      </dgm:t>
    </dgm:pt>
    <dgm:pt modelId="{0EE46AD1-EC77-4943-B792-3760DE263414}" type="pres">
      <dgm:prSet presAssocID="{56AF37A3-0A1E-4E0D-B58A-11B65F1418AA}" presName="spacer" presStyleCnt="0"/>
      <dgm:spPr/>
    </dgm:pt>
    <dgm:pt modelId="{D8F45ED2-154D-46BC-8BF5-A5C966F486C1}" type="pres">
      <dgm:prSet presAssocID="{03C3428D-A6F6-4F96-90C3-059BA5F2F0DE}" presName="parentText" presStyleLbl="node1" presStyleIdx="2" presStyleCnt="5">
        <dgm:presLayoutVars>
          <dgm:chMax val="0"/>
          <dgm:bulletEnabled val="1"/>
        </dgm:presLayoutVars>
      </dgm:prSet>
      <dgm:spPr/>
      <dgm:t>
        <a:bodyPr/>
        <a:lstStyle/>
        <a:p>
          <a:endParaRPr lang="en-US"/>
        </a:p>
      </dgm:t>
    </dgm:pt>
    <dgm:pt modelId="{7B226196-9A7F-41BC-9600-CFB7F45DDEE2}" type="pres">
      <dgm:prSet presAssocID="{327AE0B0-1DF2-45EF-85BD-CDC11FB1F6C3}" presName="spacer" presStyleCnt="0"/>
      <dgm:spPr/>
    </dgm:pt>
    <dgm:pt modelId="{C7144A29-38A5-448E-B1AE-9D7AC3575808}" type="pres">
      <dgm:prSet presAssocID="{D8EF8354-2667-4DCC-A240-F929C63EC97A}" presName="parentText" presStyleLbl="node1" presStyleIdx="3" presStyleCnt="5">
        <dgm:presLayoutVars>
          <dgm:chMax val="0"/>
          <dgm:bulletEnabled val="1"/>
        </dgm:presLayoutVars>
      </dgm:prSet>
      <dgm:spPr/>
      <dgm:t>
        <a:bodyPr/>
        <a:lstStyle/>
        <a:p>
          <a:endParaRPr lang="en-US"/>
        </a:p>
      </dgm:t>
    </dgm:pt>
    <dgm:pt modelId="{9E3D0EEF-CA69-48E8-B473-79988DEE884A}" type="pres">
      <dgm:prSet presAssocID="{F3DCF2C4-E6DA-4B1A-8299-30FCBD901F9C}" presName="spacer" presStyleCnt="0"/>
      <dgm:spPr/>
    </dgm:pt>
    <dgm:pt modelId="{CA39B07B-D1A0-4EF4-8B3D-50CB0DE94FAA}" type="pres">
      <dgm:prSet presAssocID="{6DE78979-A73D-499F-9F73-204355314EED}" presName="parentText" presStyleLbl="node1" presStyleIdx="4" presStyleCnt="5">
        <dgm:presLayoutVars>
          <dgm:chMax val="0"/>
          <dgm:bulletEnabled val="1"/>
        </dgm:presLayoutVars>
      </dgm:prSet>
      <dgm:spPr/>
      <dgm:t>
        <a:bodyPr/>
        <a:lstStyle/>
        <a:p>
          <a:endParaRPr lang="en-US"/>
        </a:p>
      </dgm:t>
    </dgm:pt>
  </dgm:ptLst>
  <dgm:cxnLst>
    <dgm:cxn modelId="{3C839B46-C9CA-4952-8DE5-34DE2E138363}" type="presOf" srcId="{07B2FD08-36C8-4CB7-9236-9A977FE752DA}" destId="{706F73ED-19D7-45C2-A76B-DC82A72233BB}" srcOrd="0" destOrd="0" presId="urn:microsoft.com/office/officeart/2005/8/layout/vList2"/>
    <dgm:cxn modelId="{59174FF5-37AE-41B2-9D4B-C9C3F5E53D9F}" srcId="{55B2334B-C201-4AC3-BFE1-CC16C726E8D4}" destId="{D8EF8354-2667-4DCC-A240-F929C63EC97A}" srcOrd="3" destOrd="0" parTransId="{FBD968DD-4643-417C-ADF0-7B25082BA5FD}" sibTransId="{F3DCF2C4-E6DA-4B1A-8299-30FCBD901F9C}"/>
    <dgm:cxn modelId="{BB65D208-5777-43BB-9B8C-096FF5CA9878}" type="presOf" srcId="{E1F7DA0F-869B-468C-B5BA-27FCDFDB64A0}" destId="{12B2D08B-7B39-4251-A2BC-7369A67A1E04}" srcOrd="0" destOrd="0" presId="urn:microsoft.com/office/officeart/2005/8/layout/vList2"/>
    <dgm:cxn modelId="{1A2D9508-6B59-4971-A20F-32B937379F97}" type="presOf" srcId="{03C3428D-A6F6-4F96-90C3-059BA5F2F0DE}" destId="{D8F45ED2-154D-46BC-8BF5-A5C966F486C1}" srcOrd="0" destOrd="0" presId="urn:microsoft.com/office/officeart/2005/8/layout/vList2"/>
    <dgm:cxn modelId="{414E32AE-1D32-4B31-B97E-00E92BF25F79}" type="presOf" srcId="{6DE78979-A73D-499F-9F73-204355314EED}" destId="{CA39B07B-D1A0-4EF4-8B3D-50CB0DE94FAA}" srcOrd="0" destOrd="0" presId="urn:microsoft.com/office/officeart/2005/8/layout/vList2"/>
    <dgm:cxn modelId="{04135695-D3DF-436C-8FC2-2B71F0EB4C68}" srcId="{55B2334B-C201-4AC3-BFE1-CC16C726E8D4}" destId="{6DE78979-A73D-499F-9F73-204355314EED}" srcOrd="4" destOrd="0" parTransId="{A7F81616-4683-4635-9D49-74FCEC44C43B}" sibTransId="{89AC43C1-A205-4304-A49F-A9A133451BCE}"/>
    <dgm:cxn modelId="{07282E5B-1FC5-43CE-8E0D-554F947AC765}" srcId="{55B2334B-C201-4AC3-BFE1-CC16C726E8D4}" destId="{03C3428D-A6F6-4F96-90C3-059BA5F2F0DE}" srcOrd="2" destOrd="0" parTransId="{73B97A40-95C0-459D-87BB-F402D6010BC9}" sibTransId="{327AE0B0-1DF2-45EF-85BD-CDC11FB1F6C3}"/>
    <dgm:cxn modelId="{83685372-0FC9-4DD0-BD49-309A96E656E0}" type="presOf" srcId="{55B2334B-C201-4AC3-BFE1-CC16C726E8D4}" destId="{CC8A573D-5FC0-4BD0-B18E-02E2E15CCA34}" srcOrd="0" destOrd="0" presId="urn:microsoft.com/office/officeart/2005/8/layout/vList2"/>
    <dgm:cxn modelId="{73CBFFD6-D80D-4FF4-960B-4F75E11836E2}" srcId="{55B2334B-C201-4AC3-BFE1-CC16C726E8D4}" destId="{E1F7DA0F-869B-468C-B5BA-27FCDFDB64A0}" srcOrd="0" destOrd="0" parTransId="{DEC4BF9D-CB86-459E-8335-CD3F18140241}" sibTransId="{5EB16EEE-59B7-472C-83FD-846C88E33BF1}"/>
    <dgm:cxn modelId="{E7088295-E293-4743-84BB-02F9478DA2F9}" type="presOf" srcId="{D8EF8354-2667-4DCC-A240-F929C63EC97A}" destId="{C7144A29-38A5-448E-B1AE-9D7AC3575808}" srcOrd="0" destOrd="0" presId="urn:microsoft.com/office/officeart/2005/8/layout/vList2"/>
    <dgm:cxn modelId="{28B1564C-5B61-4062-9196-3DD8F89A1DEE}" srcId="{55B2334B-C201-4AC3-BFE1-CC16C726E8D4}" destId="{07B2FD08-36C8-4CB7-9236-9A977FE752DA}" srcOrd="1" destOrd="0" parTransId="{B7CFFE42-7A3F-4CFF-886B-7337DB3F9389}" sibTransId="{56AF37A3-0A1E-4E0D-B58A-11B65F1418AA}"/>
    <dgm:cxn modelId="{ADD6FF1C-3E31-434F-B7B3-D5B0FC2722BF}" type="presParOf" srcId="{CC8A573D-5FC0-4BD0-B18E-02E2E15CCA34}" destId="{12B2D08B-7B39-4251-A2BC-7369A67A1E04}" srcOrd="0" destOrd="0" presId="urn:microsoft.com/office/officeart/2005/8/layout/vList2"/>
    <dgm:cxn modelId="{628396DF-F7AC-4ADA-8C30-ACD32B169FBD}" type="presParOf" srcId="{CC8A573D-5FC0-4BD0-B18E-02E2E15CCA34}" destId="{726E6C3E-AC41-4D93-AF5B-4DE1FBE7C172}" srcOrd="1" destOrd="0" presId="urn:microsoft.com/office/officeart/2005/8/layout/vList2"/>
    <dgm:cxn modelId="{A925D865-5DCB-42AC-A160-F2077E536718}" type="presParOf" srcId="{CC8A573D-5FC0-4BD0-B18E-02E2E15CCA34}" destId="{706F73ED-19D7-45C2-A76B-DC82A72233BB}" srcOrd="2" destOrd="0" presId="urn:microsoft.com/office/officeart/2005/8/layout/vList2"/>
    <dgm:cxn modelId="{280EC4D5-522D-495E-9C7C-8486124F61BD}" type="presParOf" srcId="{CC8A573D-5FC0-4BD0-B18E-02E2E15CCA34}" destId="{0EE46AD1-EC77-4943-B792-3760DE263414}" srcOrd="3" destOrd="0" presId="urn:microsoft.com/office/officeart/2005/8/layout/vList2"/>
    <dgm:cxn modelId="{BC76DCBA-993A-4C97-9642-BF932FB69E1F}" type="presParOf" srcId="{CC8A573D-5FC0-4BD0-B18E-02E2E15CCA34}" destId="{D8F45ED2-154D-46BC-8BF5-A5C966F486C1}" srcOrd="4" destOrd="0" presId="urn:microsoft.com/office/officeart/2005/8/layout/vList2"/>
    <dgm:cxn modelId="{7DF63BD9-C461-4D20-9547-090EA46571C6}" type="presParOf" srcId="{CC8A573D-5FC0-4BD0-B18E-02E2E15CCA34}" destId="{7B226196-9A7F-41BC-9600-CFB7F45DDEE2}" srcOrd="5" destOrd="0" presId="urn:microsoft.com/office/officeart/2005/8/layout/vList2"/>
    <dgm:cxn modelId="{A56952EA-1619-46AD-8C33-614FFA35E5EB}" type="presParOf" srcId="{CC8A573D-5FC0-4BD0-B18E-02E2E15CCA34}" destId="{C7144A29-38A5-448E-B1AE-9D7AC3575808}" srcOrd="6" destOrd="0" presId="urn:microsoft.com/office/officeart/2005/8/layout/vList2"/>
    <dgm:cxn modelId="{F9C9DD2D-E984-4CD0-8E32-51B3061B9B72}" type="presParOf" srcId="{CC8A573D-5FC0-4BD0-B18E-02E2E15CCA34}" destId="{9E3D0EEF-CA69-48E8-B473-79988DEE884A}" srcOrd="7" destOrd="0" presId="urn:microsoft.com/office/officeart/2005/8/layout/vList2"/>
    <dgm:cxn modelId="{36486A34-199B-4C0B-8A45-355E5DD2C911}" type="presParOf" srcId="{CC8A573D-5FC0-4BD0-B18E-02E2E15CCA34}" destId="{CA39B07B-D1A0-4EF4-8B3D-50CB0DE94FAA}" srcOrd="8"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7FF4282-D4C5-4129-B770-439136916618}"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EB6F9392-AA51-4760-9B82-743FE9B6087A}">
      <dgm:prSet phldrT="[Text]" phldr="0"/>
      <dgm:spPr/>
      <dgm:t>
        <a:bodyPr/>
        <a:lstStyle/>
        <a:p>
          <a:pPr rtl="0"/>
          <a:r>
            <a:rPr lang="en-US" dirty="0">
              <a:latin typeface="Calibri Light" panose="020F0302020204030204"/>
            </a:rPr>
            <a:t>Road Awareness</a:t>
          </a:r>
          <a:endParaRPr lang="en-US" dirty="0"/>
        </a:p>
      </dgm:t>
    </dgm:pt>
    <dgm:pt modelId="{BE7EFE0D-A0A3-4FD2-824B-318270B123C4}" type="parTrans" cxnId="{144125DE-DAE4-4D4C-A54E-F743507F65C2}">
      <dgm:prSet/>
      <dgm:spPr/>
      <dgm:t>
        <a:bodyPr/>
        <a:lstStyle/>
        <a:p>
          <a:endParaRPr lang="en-US"/>
        </a:p>
      </dgm:t>
    </dgm:pt>
    <dgm:pt modelId="{513C7050-D500-46A6-A6EC-AAF10AEAC6E1}" type="sibTrans" cxnId="{144125DE-DAE4-4D4C-A54E-F743507F65C2}">
      <dgm:prSet/>
      <dgm:spPr/>
      <dgm:t>
        <a:bodyPr/>
        <a:lstStyle/>
        <a:p>
          <a:endParaRPr lang="en-US"/>
        </a:p>
      </dgm:t>
    </dgm:pt>
    <dgm:pt modelId="{1B6187CE-40B9-41F9-A171-7AEC34F6CF75}">
      <dgm:prSet phldrT="[Text]" phldr="0"/>
      <dgm:spPr/>
      <dgm:t>
        <a:bodyPr/>
        <a:lstStyle/>
        <a:p>
          <a:pPr rtl="0"/>
          <a:r>
            <a:rPr lang="en-US" dirty="0">
              <a:latin typeface="Calibri Light" panose="020F0302020204030204"/>
            </a:rPr>
            <a:t>Not on Phones</a:t>
          </a:r>
          <a:endParaRPr lang="en-US" dirty="0"/>
        </a:p>
      </dgm:t>
    </dgm:pt>
    <dgm:pt modelId="{5B61900B-A3DC-4EEA-9034-E7F9B4186E9F}" type="parTrans" cxnId="{AD4F8CB4-8EB0-47C6-8CBE-9EDB002B079D}">
      <dgm:prSet/>
      <dgm:spPr/>
      <dgm:t>
        <a:bodyPr/>
        <a:lstStyle/>
        <a:p>
          <a:endParaRPr lang="en-US"/>
        </a:p>
      </dgm:t>
    </dgm:pt>
    <dgm:pt modelId="{00D6A722-C0DC-486C-98D4-E76551F2B242}" type="sibTrans" cxnId="{AD4F8CB4-8EB0-47C6-8CBE-9EDB002B079D}">
      <dgm:prSet/>
      <dgm:spPr/>
      <dgm:t>
        <a:bodyPr/>
        <a:lstStyle/>
        <a:p>
          <a:endParaRPr lang="en-US"/>
        </a:p>
      </dgm:t>
    </dgm:pt>
    <dgm:pt modelId="{56FD60FE-75EE-4824-9300-627BBC5DE741}">
      <dgm:prSet phldrT="[Text]" phldr="0"/>
      <dgm:spPr/>
      <dgm:t>
        <a:bodyPr/>
        <a:lstStyle/>
        <a:p>
          <a:pPr rtl="0"/>
          <a:r>
            <a:rPr lang="en-US" dirty="0">
              <a:latin typeface="Calibri Light" panose="020F0302020204030204"/>
            </a:rPr>
            <a:t>One ear Bud! </a:t>
          </a:r>
          <a:endParaRPr lang="en-US" dirty="0"/>
        </a:p>
      </dgm:t>
    </dgm:pt>
    <dgm:pt modelId="{BF5B6EA3-8C5C-47E0-8EC7-8EC82021D18B}" type="parTrans" cxnId="{A1CE98DB-4798-402E-BEC9-79D5111B4B32}">
      <dgm:prSet/>
      <dgm:spPr/>
      <dgm:t>
        <a:bodyPr/>
        <a:lstStyle/>
        <a:p>
          <a:endParaRPr lang="en-US"/>
        </a:p>
      </dgm:t>
    </dgm:pt>
    <dgm:pt modelId="{3AB7222C-580F-49D0-8813-EFE54A3394F3}" type="sibTrans" cxnId="{A1CE98DB-4798-402E-BEC9-79D5111B4B32}">
      <dgm:prSet/>
      <dgm:spPr/>
      <dgm:t>
        <a:bodyPr/>
        <a:lstStyle/>
        <a:p>
          <a:endParaRPr lang="en-US"/>
        </a:p>
      </dgm:t>
    </dgm:pt>
    <dgm:pt modelId="{F75A47A5-9E0D-4658-AB71-7379B8FF4865}">
      <dgm:prSet phldrT="[Text]" phldr="0"/>
      <dgm:spPr/>
      <dgm:t>
        <a:bodyPr/>
        <a:lstStyle/>
        <a:p>
          <a:pPr rtl="0"/>
          <a:r>
            <a:rPr lang="en-US" dirty="0">
              <a:latin typeface="Calibri Light" panose="020F0302020204030204"/>
            </a:rPr>
            <a:t>Not talking to Strangers</a:t>
          </a:r>
          <a:endParaRPr lang="en-US" dirty="0"/>
        </a:p>
      </dgm:t>
    </dgm:pt>
    <dgm:pt modelId="{6BA080A4-EEA4-4FDD-B7CF-A16A7C992668}" type="parTrans" cxnId="{392A5929-F40D-4134-A4E2-00FCE3F44938}">
      <dgm:prSet/>
      <dgm:spPr/>
      <dgm:t>
        <a:bodyPr/>
        <a:lstStyle/>
        <a:p>
          <a:endParaRPr lang="en-US"/>
        </a:p>
      </dgm:t>
    </dgm:pt>
    <dgm:pt modelId="{F33265E9-FA9C-4BB3-96C9-8BB247D43DE4}" type="sibTrans" cxnId="{392A5929-F40D-4134-A4E2-00FCE3F44938}">
      <dgm:prSet/>
      <dgm:spPr/>
      <dgm:t>
        <a:bodyPr/>
        <a:lstStyle/>
        <a:p>
          <a:endParaRPr lang="en-US"/>
        </a:p>
      </dgm:t>
    </dgm:pt>
    <dgm:pt modelId="{65147B8D-6FB5-4190-A9B0-5FA5AEAD9A0F}">
      <dgm:prSet phldrT="[Text]" phldr="0"/>
      <dgm:spPr/>
      <dgm:t>
        <a:bodyPr/>
        <a:lstStyle/>
        <a:p>
          <a:pPr rtl="0"/>
          <a:r>
            <a:rPr lang="en-US" dirty="0">
              <a:latin typeface="Calibri Light" panose="020F0302020204030204"/>
            </a:rPr>
            <a:t>Walking with Friends</a:t>
          </a:r>
          <a:endParaRPr lang="en-US" dirty="0"/>
        </a:p>
      </dgm:t>
    </dgm:pt>
    <dgm:pt modelId="{A218D10D-E963-4F8C-9955-12D00B27BF37}" type="parTrans" cxnId="{50830E65-3A97-4BDF-B958-0C7222495F10}">
      <dgm:prSet/>
      <dgm:spPr/>
      <dgm:t>
        <a:bodyPr/>
        <a:lstStyle/>
        <a:p>
          <a:endParaRPr lang="en-US"/>
        </a:p>
      </dgm:t>
    </dgm:pt>
    <dgm:pt modelId="{F54E6116-89AE-4359-8BE8-E6AA50C1B440}" type="sibTrans" cxnId="{50830E65-3A97-4BDF-B958-0C7222495F10}">
      <dgm:prSet/>
      <dgm:spPr/>
      <dgm:t>
        <a:bodyPr/>
        <a:lstStyle/>
        <a:p>
          <a:endParaRPr lang="en-US"/>
        </a:p>
      </dgm:t>
    </dgm:pt>
    <dgm:pt modelId="{8F16D23C-0A0C-4A56-A0C5-161AC1A5D49F}">
      <dgm:prSet phldr="0"/>
      <dgm:spPr/>
      <dgm:t>
        <a:bodyPr/>
        <a:lstStyle/>
        <a:p>
          <a:pPr rtl="0"/>
          <a:r>
            <a:rPr lang="en-US" dirty="0">
              <a:latin typeface="Calibri Light" panose="020F0302020204030204"/>
            </a:rPr>
            <a:t>Safety on the bus</a:t>
          </a:r>
        </a:p>
      </dgm:t>
    </dgm:pt>
    <dgm:pt modelId="{A795079C-7232-42D7-8ED7-54E7F6EB1033}" type="parTrans" cxnId="{2DDA1EF4-E9E3-486D-A0AB-578E33D7E741}">
      <dgm:prSet/>
      <dgm:spPr/>
    </dgm:pt>
    <dgm:pt modelId="{158D0DB1-4975-4DBD-95FB-605101DBCAAB}" type="sibTrans" cxnId="{2DDA1EF4-E9E3-486D-A0AB-578E33D7E741}">
      <dgm:prSet/>
      <dgm:spPr/>
    </dgm:pt>
    <dgm:pt modelId="{C70EC788-EB39-488C-B9C3-DE8CEB559F42}">
      <dgm:prSet phldr="0"/>
      <dgm:spPr/>
      <dgm:t>
        <a:bodyPr/>
        <a:lstStyle/>
        <a:p>
          <a:pPr rtl="0"/>
          <a:r>
            <a:rPr lang="en-US" dirty="0">
              <a:latin typeface="Calibri Light" panose="020F0302020204030204"/>
            </a:rPr>
            <a:t>Report to Mentor</a:t>
          </a:r>
        </a:p>
      </dgm:t>
    </dgm:pt>
    <dgm:pt modelId="{6499B411-488D-46CE-BED7-CFDEF8B18738}" type="parTrans" cxnId="{63E10F5F-CD41-47A0-B911-05AEE9203FAD}">
      <dgm:prSet/>
      <dgm:spPr/>
    </dgm:pt>
    <dgm:pt modelId="{A8B91A9C-6494-4D5A-A95E-BEADC35321DF}" type="sibTrans" cxnId="{63E10F5F-CD41-47A0-B911-05AEE9203FAD}">
      <dgm:prSet/>
      <dgm:spPr/>
    </dgm:pt>
    <dgm:pt modelId="{FC215349-A9BF-4443-B0B0-8FD681032D13}">
      <dgm:prSet phldr="0"/>
      <dgm:spPr/>
      <dgm:t>
        <a:bodyPr/>
        <a:lstStyle/>
        <a:p>
          <a:pPr rtl="0"/>
          <a:r>
            <a:rPr lang="en-US" dirty="0">
              <a:latin typeface="Calibri Light" panose="020F0302020204030204"/>
            </a:rPr>
            <a:t>Safe cycle/scooter and equipment</a:t>
          </a:r>
        </a:p>
      </dgm:t>
    </dgm:pt>
    <dgm:pt modelId="{7A40D17B-51FA-4A97-80A2-0F4BBC92F6D5}" type="parTrans" cxnId="{DB02D9A0-B414-4260-95A0-DFB8759AAF4B}">
      <dgm:prSet/>
      <dgm:spPr/>
    </dgm:pt>
    <dgm:pt modelId="{ED58B04D-82E8-4AB3-89EF-3F5B89AEBCDF}" type="sibTrans" cxnId="{DB02D9A0-B414-4260-95A0-DFB8759AAF4B}">
      <dgm:prSet/>
      <dgm:spPr/>
    </dgm:pt>
    <dgm:pt modelId="{15DBC126-EE1B-4E9F-8DE3-F75DCC30A733}" type="pres">
      <dgm:prSet presAssocID="{77FF4282-D4C5-4129-B770-439136916618}" presName="Name0" presStyleCnt="0">
        <dgm:presLayoutVars>
          <dgm:dir/>
          <dgm:resizeHandles val="exact"/>
        </dgm:presLayoutVars>
      </dgm:prSet>
      <dgm:spPr/>
      <dgm:t>
        <a:bodyPr/>
        <a:lstStyle/>
        <a:p>
          <a:endParaRPr lang="en-US"/>
        </a:p>
      </dgm:t>
    </dgm:pt>
    <dgm:pt modelId="{BC3EDCF9-64C4-4ABA-8F61-B9106D7981F6}" type="pres">
      <dgm:prSet presAssocID="{77FF4282-D4C5-4129-B770-439136916618}" presName="cycle" presStyleCnt="0"/>
      <dgm:spPr/>
    </dgm:pt>
    <dgm:pt modelId="{A5C69385-16C2-49AB-A82C-3253B293C507}" type="pres">
      <dgm:prSet presAssocID="{EB6F9392-AA51-4760-9B82-743FE9B6087A}" presName="nodeFirstNode" presStyleLbl="node1" presStyleIdx="0" presStyleCnt="8">
        <dgm:presLayoutVars>
          <dgm:bulletEnabled val="1"/>
        </dgm:presLayoutVars>
      </dgm:prSet>
      <dgm:spPr/>
      <dgm:t>
        <a:bodyPr/>
        <a:lstStyle/>
        <a:p>
          <a:endParaRPr lang="en-US"/>
        </a:p>
      </dgm:t>
    </dgm:pt>
    <dgm:pt modelId="{F64342EE-196A-43BD-9186-E4C1B05BBB8B}" type="pres">
      <dgm:prSet presAssocID="{513C7050-D500-46A6-A6EC-AAF10AEAC6E1}" presName="sibTransFirstNode" presStyleLbl="bgShp" presStyleIdx="0" presStyleCnt="1"/>
      <dgm:spPr/>
      <dgm:t>
        <a:bodyPr/>
        <a:lstStyle/>
        <a:p>
          <a:endParaRPr lang="en-US"/>
        </a:p>
      </dgm:t>
    </dgm:pt>
    <dgm:pt modelId="{D8A601E1-A433-44D5-8E71-7FA6628E6E44}" type="pres">
      <dgm:prSet presAssocID="{1B6187CE-40B9-41F9-A171-7AEC34F6CF75}" presName="nodeFollowingNodes" presStyleLbl="node1" presStyleIdx="1" presStyleCnt="8">
        <dgm:presLayoutVars>
          <dgm:bulletEnabled val="1"/>
        </dgm:presLayoutVars>
      </dgm:prSet>
      <dgm:spPr/>
      <dgm:t>
        <a:bodyPr/>
        <a:lstStyle/>
        <a:p>
          <a:endParaRPr lang="en-US"/>
        </a:p>
      </dgm:t>
    </dgm:pt>
    <dgm:pt modelId="{BAAFB338-C7EB-451B-BF7B-A7E09881E692}" type="pres">
      <dgm:prSet presAssocID="{56FD60FE-75EE-4824-9300-627BBC5DE741}" presName="nodeFollowingNodes" presStyleLbl="node1" presStyleIdx="2" presStyleCnt="8">
        <dgm:presLayoutVars>
          <dgm:bulletEnabled val="1"/>
        </dgm:presLayoutVars>
      </dgm:prSet>
      <dgm:spPr/>
      <dgm:t>
        <a:bodyPr/>
        <a:lstStyle/>
        <a:p>
          <a:endParaRPr lang="en-US"/>
        </a:p>
      </dgm:t>
    </dgm:pt>
    <dgm:pt modelId="{DF3B7909-B24B-46E7-899D-5CAB467BF141}" type="pres">
      <dgm:prSet presAssocID="{F75A47A5-9E0D-4658-AB71-7379B8FF4865}" presName="nodeFollowingNodes" presStyleLbl="node1" presStyleIdx="3" presStyleCnt="8">
        <dgm:presLayoutVars>
          <dgm:bulletEnabled val="1"/>
        </dgm:presLayoutVars>
      </dgm:prSet>
      <dgm:spPr/>
      <dgm:t>
        <a:bodyPr/>
        <a:lstStyle/>
        <a:p>
          <a:endParaRPr lang="en-US"/>
        </a:p>
      </dgm:t>
    </dgm:pt>
    <dgm:pt modelId="{A72C743A-48DA-4666-A6AD-66C41C3927D5}" type="pres">
      <dgm:prSet presAssocID="{65147B8D-6FB5-4190-A9B0-5FA5AEAD9A0F}" presName="nodeFollowingNodes" presStyleLbl="node1" presStyleIdx="4" presStyleCnt="8">
        <dgm:presLayoutVars>
          <dgm:bulletEnabled val="1"/>
        </dgm:presLayoutVars>
      </dgm:prSet>
      <dgm:spPr/>
      <dgm:t>
        <a:bodyPr/>
        <a:lstStyle/>
        <a:p>
          <a:endParaRPr lang="en-US"/>
        </a:p>
      </dgm:t>
    </dgm:pt>
    <dgm:pt modelId="{D5A8B382-DAA4-49E3-B8D2-4034A2563420}" type="pres">
      <dgm:prSet presAssocID="{8F16D23C-0A0C-4A56-A0C5-161AC1A5D49F}" presName="nodeFollowingNodes" presStyleLbl="node1" presStyleIdx="5" presStyleCnt="8">
        <dgm:presLayoutVars>
          <dgm:bulletEnabled val="1"/>
        </dgm:presLayoutVars>
      </dgm:prSet>
      <dgm:spPr/>
      <dgm:t>
        <a:bodyPr/>
        <a:lstStyle/>
        <a:p>
          <a:endParaRPr lang="en-US"/>
        </a:p>
      </dgm:t>
    </dgm:pt>
    <dgm:pt modelId="{704E1BD6-1A75-40E7-B32D-4090BF48792F}" type="pres">
      <dgm:prSet presAssocID="{C70EC788-EB39-488C-B9C3-DE8CEB559F42}" presName="nodeFollowingNodes" presStyleLbl="node1" presStyleIdx="6" presStyleCnt="8">
        <dgm:presLayoutVars>
          <dgm:bulletEnabled val="1"/>
        </dgm:presLayoutVars>
      </dgm:prSet>
      <dgm:spPr/>
      <dgm:t>
        <a:bodyPr/>
        <a:lstStyle/>
        <a:p>
          <a:endParaRPr lang="en-US"/>
        </a:p>
      </dgm:t>
    </dgm:pt>
    <dgm:pt modelId="{4A673CC0-5D97-4971-AB8B-65EE53FA9DAD}" type="pres">
      <dgm:prSet presAssocID="{FC215349-A9BF-4443-B0B0-8FD681032D13}" presName="nodeFollowingNodes" presStyleLbl="node1" presStyleIdx="7" presStyleCnt="8">
        <dgm:presLayoutVars>
          <dgm:bulletEnabled val="1"/>
        </dgm:presLayoutVars>
      </dgm:prSet>
      <dgm:spPr/>
      <dgm:t>
        <a:bodyPr/>
        <a:lstStyle/>
        <a:p>
          <a:endParaRPr lang="en-US"/>
        </a:p>
      </dgm:t>
    </dgm:pt>
  </dgm:ptLst>
  <dgm:cxnLst>
    <dgm:cxn modelId="{50830E65-3A97-4BDF-B958-0C7222495F10}" srcId="{77FF4282-D4C5-4129-B770-439136916618}" destId="{65147B8D-6FB5-4190-A9B0-5FA5AEAD9A0F}" srcOrd="4" destOrd="0" parTransId="{A218D10D-E963-4F8C-9955-12D00B27BF37}" sibTransId="{F54E6116-89AE-4359-8BE8-E6AA50C1B440}"/>
    <dgm:cxn modelId="{272AA227-CF9E-47F6-AD73-C533C1E9089E}" type="presOf" srcId="{8F16D23C-0A0C-4A56-A0C5-161AC1A5D49F}" destId="{D5A8B382-DAA4-49E3-B8D2-4034A2563420}" srcOrd="0" destOrd="0" presId="urn:microsoft.com/office/officeart/2005/8/layout/cycle3"/>
    <dgm:cxn modelId="{A9AEE7D8-73CD-4B71-A69A-C1BA3F0561EF}" type="presOf" srcId="{513C7050-D500-46A6-A6EC-AAF10AEAC6E1}" destId="{F64342EE-196A-43BD-9186-E4C1B05BBB8B}" srcOrd="0" destOrd="0" presId="urn:microsoft.com/office/officeart/2005/8/layout/cycle3"/>
    <dgm:cxn modelId="{63E10F5F-CD41-47A0-B911-05AEE9203FAD}" srcId="{77FF4282-D4C5-4129-B770-439136916618}" destId="{C70EC788-EB39-488C-B9C3-DE8CEB559F42}" srcOrd="6" destOrd="0" parTransId="{6499B411-488D-46CE-BED7-CFDEF8B18738}" sibTransId="{A8B91A9C-6494-4D5A-A95E-BEADC35321DF}"/>
    <dgm:cxn modelId="{BD27EE1C-3B77-486A-990F-DD59F56EB284}" type="presOf" srcId="{65147B8D-6FB5-4190-A9B0-5FA5AEAD9A0F}" destId="{A72C743A-48DA-4666-A6AD-66C41C3927D5}" srcOrd="0" destOrd="0" presId="urn:microsoft.com/office/officeart/2005/8/layout/cycle3"/>
    <dgm:cxn modelId="{14753816-00B6-44EB-89ED-2A5D363944E4}" type="presOf" srcId="{C70EC788-EB39-488C-B9C3-DE8CEB559F42}" destId="{704E1BD6-1A75-40E7-B32D-4090BF48792F}" srcOrd="0" destOrd="0" presId="urn:microsoft.com/office/officeart/2005/8/layout/cycle3"/>
    <dgm:cxn modelId="{DB02D9A0-B414-4260-95A0-DFB8759AAF4B}" srcId="{77FF4282-D4C5-4129-B770-439136916618}" destId="{FC215349-A9BF-4443-B0B0-8FD681032D13}" srcOrd="7" destOrd="0" parTransId="{7A40D17B-51FA-4A97-80A2-0F4BBC92F6D5}" sibTransId="{ED58B04D-82E8-4AB3-89EF-3F5B89AEBCDF}"/>
    <dgm:cxn modelId="{0696EFBC-82AB-4092-9244-ACFAE3B6A1B6}" type="presOf" srcId="{77FF4282-D4C5-4129-B770-439136916618}" destId="{15DBC126-EE1B-4E9F-8DE3-F75DCC30A733}" srcOrd="0" destOrd="0" presId="urn:microsoft.com/office/officeart/2005/8/layout/cycle3"/>
    <dgm:cxn modelId="{392A5929-F40D-4134-A4E2-00FCE3F44938}" srcId="{77FF4282-D4C5-4129-B770-439136916618}" destId="{F75A47A5-9E0D-4658-AB71-7379B8FF4865}" srcOrd="3" destOrd="0" parTransId="{6BA080A4-EEA4-4FDD-B7CF-A16A7C992668}" sibTransId="{F33265E9-FA9C-4BB3-96C9-8BB247D43DE4}"/>
    <dgm:cxn modelId="{2DDA1EF4-E9E3-486D-A0AB-578E33D7E741}" srcId="{77FF4282-D4C5-4129-B770-439136916618}" destId="{8F16D23C-0A0C-4A56-A0C5-161AC1A5D49F}" srcOrd="5" destOrd="0" parTransId="{A795079C-7232-42D7-8ED7-54E7F6EB1033}" sibTransId="{158D0DB1-4975-4DBD-95FB-605101DBCAAB}"/>
    <dgm:cxn modelId="{A1CE98DB-4798-402E-BEC9-79D5111B4B32}" srcId="{77FF4282-D4C5-4129-B770-439136916618}" destId="{56FD60FE-75EE-4824-9300-627BBC5DE741}" srcOrd="2" destOrd="0" parTransId="{BF5B6EA3-8C5C-47E0-8EC7-8EC82021D18B}" sibTransId="{3AB7222C-580F-49D0-8813-EFE54A3394F3}"/>
    <dgm:cxn modelId="{E401B4AC-4D63-497D-BE08-87846B520E7D}" type="presOf" srcId="{56FD60FE-75EE-4824-9300-627BBC5DE741}" destId="{BAAFB338-C7EB-451B-BF7B-A7E09881E692}" srcOrd="0" destOrd="0" presId="urn:microsoft.com/office/officeart/2005/8/layout/cycle3"/>
    <dgm:cxn modelId="{C1D1C4D7-490E-43C1-9BEC-FD7DC48312E6}" type="presOf" srcId="{1B6187CE-40B9-41F9-A171-7AEC34F6CF75}" destId="{D8A601E1-A433-44D5-8E71-7FA6628E6E44}" srcOrd="0" destOrd="0" presId="urn:microsoft.com/office/officeart/2005/8/layout/cycle3"/>
    <dgm:cxn modelId="{6E7B85A0-4F64-4C4B-9AD2-D4F9D88FE509}" type="presOf" srcId="{FC215349-A9BF-4443-B0B0-8FD681032D13}" destId="{4A673CC0-5D97-4971-AB8B-65EE53FA9DAD}" srcOrd="0" destOrd="0" presId="urn:microsoft.com/office/officeart/2005/8/layout/cycle3"/>
    <dgm:cxn modelId="{144125DE-DAE4-4D4C-A54E-F743507F65C2}" srcId="{77FF4282-D4C5-4129-B770-439136916618}" destId="{EB6F9392-AA51-4760-9B82-743FE9B6087A}" srcOrd="0" destOrd="0" parTransId="{BE7EFE0D-A0A3-4FD2-824B-318270B123C4}" sibTransId="{513C7050-D500-46A6-A6EC-AAF10AEAC6E1}"/>
    <dgm:cxn modelId="{AD4F8CB4-8EB0-47C6-8CBE-9EDB002B079D}" srcId="{77FF4282-D4C5-4129-B770-439136916618}" destId="{1B6187CE-40B9-41F9-A171-7AEC34F6CF75}" srcOrd="1" destOrd="0" parTransId="{5B61900B-A3DC-4EEA-9034-E7F9B4186E9F}" sibTransId="{00D6A722-C0DC-486C-98D4-E76551F2B242}"/>
    <dgm:cxn modelId="{6567932B-8F6A-485C-8617-503EFF363F60}" type="presOf" srcId="{F75A47A5-9E0D-4658-AB71-7379B8FF4865}" destId="{DF3B7909-B24B-46E7-899D-5CAB467BF141}" srcOrd="0" destOrd="0" presId="urn:microsoft.com/office/officeart/2005/8/layout/cycle3"/>
    <dgm:cxn modelId="{397DE7CA-FDC0-4313-857E-157B81F91F5B}" type="presOf" srcId="{EB6F9392-AA51-4760-9B82-743FE9B6087A}" destId="{A5C69385-16C2-49AB-A82C-3253B293C507}" srcOrd="0" destOrd="0" presId="urn:microsoft.com/office/officeart/2005/8/layout/cycle3"/>
    <dgm:cxn modelId="{8F96096B-FA68-4CAD-BE25-07DFC84D09B7}" type="presParOf" srcId="{15DBC126-EE1B-4E9F-8DE3-F75DCC30A733}" destId="{BC3EDCF9-64C4-4ABA-8F61-B9106D7981F6}" srcOrd="0" destOrd="0" presId="urn:microsoft.com/office/officeart/2005/8/layout/cycle3"/>
    <dgm:cxn modelId="{EB835B1D-97F1-43E2-82F9-0896ADAEB6B2}" type="presParOf" srcId="{BC3EDCF9-64C4-4ABA-8F61-B9106D7981F6}" destId="{A5C69385-16C2-49AB-A82C-3253B293C507}" srcOrd="0" destOrd="0" presId="urn:microsoft.com/office/officeart/2005/8/layout/cycle3"/>
    <dgm:cxn modelId="{7D76406D-6F52-4160-A947-6287F03B3063}" type="presParOf" srcId="{BC3EDCF9-64C4-4ABA-8F61-B9106D7981F6}" destId="{F64342EE-196A-43BD-9186-E4C1B05BBB8B}" srcOrd="1" destOrd="0" presId="urn:microsoft.com/office/officeart/2005/8/layout/cycle3"/>
    <dgm:cxn modelId="{7FB7384A-AC04-43F5-A1F4-16EB444F6985}" type="presParOf" srcId="{BC3EDCF9-64C4-4ABA-8F61-B9106D7981F6}" destId="{D8A601E1-A433-44D5-8E71-7FA6628E6E44}" srcOrd="2" destOrd="0" presId="urn:microsoft.com/office/officeart/2005/8/layout/cycle3"/>
    <dgm:cxn modelId="{C8C17BCC-985D-434C-8DBC-D9AC6815463C}" type="presParOf" srcId="{BC3EDCF9-64C4-4ABA-8F61-B9106D7981F6}" destId="{BAAFB338-C7EB-451B-BF7B-A7E09881E692}" srcOrd="3" destOrd="0" presId="urn:microsoft.com/office/officeart/2005/8/layout/cycle3"/>
    <dgm:cxn modelId="{823040FD-2B9F-4499-8E81-E4564823B0A2}" type="presParOf" srcId="{BC3EDCF9-64C4-4ABA-8F61-B9106D7981F6}" destId="{DF3B7909-B24B-46E7-899D-5CAB467BF141}" srcOrd="4" destOrd="0" presId="urn:microsoft.com/office/officeart/2005/8/layout/cycle3"/>
    <dgm:cxn modelId="{B0415C61-7BE8-485B-A5DC-B08AA2CDA630}" type="presParOf" srcId="{BC3EDCF9-64C4-4ABA-8F61-B9106D7981F6}" destId="{A72C743A-48DA-4666-A6AD-66C41C3927D5}" srcOrd="5" destOrd="0" presId="urn:microsoft.com/office/officeart/2005/8/layout/cycle3"/>
    <dgm:cxn modelId="{CAF6E9BE-9014-4E45-80BD-4E5103257494}" type="presParOf" srcId="{BC3EDCF9-64C4-4ABA-8F61-B9106D7981F6}" destId="{D5A8B382-DAA4-49E3-B8D2-4034A2563420}" srcOrd="6" destOrd="0" presId="urn:microsoft.com/office/officeart/2005/8/layout/cycle3"/>
    <dgm:cxn modelId="{8E7FA37C-833E-49F1-9C14-DF7C08D62777}" type="presParOf" srcId="{BC3EDCF9-64C4-4ABA-8F61-B9106D7981F6}" destId="{704E1BD6-1A75-40E7-B32D-4090BF48792F}" srcOrd="7" destOrd="0" presId="urn:microsoft.com/office/officeart/2005/8/layout/cycle3"/>
    <dgm:cxn modelId="{FDBA8A1D-F6DE-4EC5-B9E1-AF38E8794513}" type="presParOf" srcId="{BC3EDCF9-64C4-4ABA-8F61-B9106D7981F6}" destId="{4A673CC0-5D97-4971-AB8B-65EE53FA9DAD}" srcOrd="8" destOrd="0" presId="urn:microsoft.com/office/officeart/2005/8/layout/cycle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25971F5-6814-4E17-8A33-8CEFAF76E867}"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B80196C2-89A8-4931-88E6-30938D78E395}">
      <dgm:prSet phldrT="[Text]" phldr="0"/>
      <dgm:spPr/>
      <dgm:t>
        <a:bodyPr/>
        <a:lstStyle/>
        <a:p>
          <a:pPr rtl="0"/>
          <a:r>
            <a:rPr lang="en-US">
              <a:latin typeface="Calibri Light" panose="020F0302020204030204"/>
            </a:rPr>
            <a:t>Good Sleep</a:t>
          </a:r>
          <a:endParaRPr lang="en-US"/>
        </a:p>
      </dgm:t>
    </dgm:pt>
    <dgm:pt modelId="{3C933025-0131-4948-A82C-D3345418403A}" type="parTrans" cxnId="{90BAF8F9-D1D1-4CF0-80A7-C2496A509694}">
      <dgm:prSet/>
      <dgm:spPr/>
      <dgm:t>
        <a:bodyPr/>
        <a:lstStyle/>
        <a:p>
          <a:endParaRPr lang="en-US"/>
        </a:p>
      </dgm:t>
    </dgm:pt>
    <dgm:pt modelId="{07B5D568-C555-403F-AD68-18C30A48DEA9}" type="sibTrans" cxnId="{90BAF8F9-D1D1-4CF0-80A7-C2496A509694}">
      <dgm:prSet/>
      <dgm:spPr/>
      <dgm:t>
        <a:bodyPr/>
        <a:lstStyle/>
        <a:p>
          <a:endParaRPr lang="en-US"/>
        </a:p>
      </dgm:t>
    </dgm:pt>
    <dgm:pt modelId="{FBAD712C-F9DB-4EDC-8226-8CF4AA809198}">
      <dgm:prSet phldrT="[Text]" phldr="0"/>
      <dgm:spPr/>
      <dgm:t>
        <a:bodyPr/>
        <a:lstStyle/>
        <a:p>
          <a:pPr rtl="0"/>
          <a:r>
            <a:rPr lang="en-US">
              <a:latin typeface="Calibri Light" panose="020F0302020204030204"/>
            </a:rPr>
            <a:t>Good food</a:t>
          </a:r>
          <a:endParaRPr lang="en-US"/>
        </a:p>
      </dgm:t>
    </dgm:pt>
    <dgm:pt modelId="{0675EC0A-B81A-4B6F-A0A6-9D9236D5FF3B}" type="parTrans" cxnId="{CC8084D5-E5D6-431C-A385-DBACD43979B1}">
      <dgm:prSet/>
      <dgm:spPr/>
      <dgm:t>
        <a:bodyPr/>
        <a:lstStyle/>
        <a:p>
          <a:endParaRPr lang="en-US"/>
        </a:p>
      </dgm:t>
    </dgm:pt>
    <dgm:pt modelId="{BB5FD6AA-210E-4CB8-B48B-E4FE35168FEB}" type="sibTrans" cxnId="{CC8084D5-E5D6-431C-A385-DBACD43979B1}">
      <dgm:prSet/>
      <dgm:spPr/>
      <dgm:t>
        <a:bodyPr/>
        <a:lstStyle/>
        <a:p>
          <a:endParaRPr lang="en-US"/>
        </a:p>
      </dgm:t>
    </dgm:pt>
    <dgm:pt modelId="{ADE63373-B426-421A-850E-AC9B499E89A4}">
      <dgm:prSet phldrT="[Text]" phldr="0"/>
      <dgm:spPr/>
      <dgm:t>
        <a:bodyPr/>
        <a:lstStyle/>
        <a:p>
          <a:pPr rtl="0"/>
          <a:r>
            <a:rPr lang="en-US">
              <a:latin typeface="Calibri Light" panose="020F0302020204030204"/>
            </a:rPr>
            <a:t>School Work</a:t>
          </a:r>
        </a:p>
      </dgm:t>
    </dgm:pt>
    <dgm:pt modelId="{19436257-F599-455F-AD8B-DB7B1821FE45}" type="parTrans" cxnId="{E24613A7-00F8-4994-8189-97E9F24E29D1}">
      <dgm:prSet/>
      <dgm:spPr/>
      <dgm:t>
        <a:bodyPr/>
        <a:lstStyle/>
        <a:p>
          <a:endParaRPr lang="en-US"/>
        </a:p>
      </dgm:t>
    </dgm:pt>
    <dgm:pt modelId="{EAD8BCA7-8404-416B-9EE4-0E9DC373AFA7}" type="sibTrans" cxnId="{E24613A7-00F8-4994-8189-97E9F24E29D1}">
      <dgm:prSet/>
      <dgm:spPr/>
      <dgm:t>
        <a:bodyPr/>
        <a:lstStyle/>
        <a:p>
          <a:endParaRPr lang="en-US"/>
        </a:p>
      </dgm:t>
    </dgm:pt>
    <dgm:pt modelId="{CD99EA76-882F-479D-B6CD-30B4C96263E8}">
      <dgm:prSet phldr="0"/>
      <dgm:spPr/>
      <dgm:t>
        <a:bodyPr/>
        <a:lstStyle/>
        <a:p>
          <a:r>
            <a:rPr lang="en-US">
              <a:latin typeface="Calibri Light" panose="020F0302020204030204"/>
            </a:rPr>
            <a:t>Homework</a:t>
          </a:r>
          <a:endParaRPr lang="en-US"/>
        </a:p>
      </dgm:t>
    </dgm:pt>
    <dgm:pt modelId="{E76BB401-A10A-4D91-8350-FFE68C776FCD}" type="parTrans" cxnId="{E9276E6D-C186-4902-988B-158CEC6CA80A}">
      <dgm:prSet/>
      <dgm:spPr/>
    </dgm:pt>
    <dgm:pt modelId="{4B0A51A2-523A-4D05-B01A-FAF989315A9C}" type="sibTrans" cxnId="{E9276E6D-C186-4902-988B-158CEC6CA80A}">
      <dgm:prSet/>
      <dgm:spPr/>
    </dgm:pt>
    <dgm:pt modelId="{50D9CFDC-C049-402A-B822-5346595D9E80}">
      <dgm:prSet phldr="0"/>
      <dgm:spPr/>
      <dgm:t>
        <a:bodyPr/>
        <a:lstStyle/>
        <a:p>
          <a:r>
            <a:rPr lang="en-US">
              <a:latin typeface="Calibri Light" panose="020F0302020204030204"/>
            </a:rPr>
            <a:t>Balance</a:t>
          </a:r>
        </a:p>
      </dgm:t>
    </dgm:pt>
    <dgm:pt modelId="{0E10D41B-25DD-47EC-BD47-A2326ECC5F27}" type="parTrans" cxnId="{48069EB7-F5B1-4838-9905-B837D197BE1A}">
      <dgm:prSet/>
      <dgm:spPr/>
    </dgm:pt>
    <dgm:pt modelId="{12B3B7C3-138D-4247-AFD1-9EB8940B5CFA}" type="sibTrans" cxnId="{48069EB7-F5B1-4838-9905-B837D197BE1A}">
      <dgm:prSet/>
      <dgm:spPr/>
    </dgm:pt>
    <dgm:pt modelId="{184EB72D-0B02-4F2D-AEF5-7D1BE6AB85F7}">
      <dgm:prSet phldr="0"/>
      <dgm:spPr/>
      <dgm:t>
        <a:bodyPr/>
        <a:lstStyle/>
        <a:p>
          <a:pPr rtl="0"/>
          <a:r>
            <a:rPr lang="en-US">
              <a:latin typeface="Calibri Light" panose="020F0302020204030204"/>
            </a:rPr>
            <a:t>Healthy Habits</a:t>
          </a:r>
        </a:p>
      </dgm:t>
    </dgm:pt>
    <dgm:pt modelId="{B44AAA6E-8665-49F6-A284-88593E595744}" type="parTrans" cxnId="{94A30DC3-FDCF-49C9-94B5-9834008D338B}">
      <dgm:prSet/>
      <dgm:spPr/>
    </dgm:pt>
    <dgm:pt modelId="{54AF4E57-1E35-40DF-9A2D-6B5D917F764C}" type="sibTrans" cxnId="{94A30DC3-FDCF-49C9-94B5-9834008D338B}">
      <dgm:prSet/>
      <dgm:spPr/>
    </dgm:pt>
    <dgm:pt modelId="{9AE2E20F-A944-41C3-9FF4-06EF364A35D6}">
      <dgm:prSet phldr="0"/>
      <dgm:spPr/>
      <dgm:t>
        <a:bodyPr/>
        <a:lstStyle/>
        <a:p>
          <a:pPr rtl="0"/>
          <a:r>
            <a:rPr lang="en-US">
              <a:latin typeface="Calibri Light" panose="020F0302020204030204"/>
            </a:rPr>
            <a:t>Care</a:t>
          </a:r>
        </a:p>
      </dgm:t>
    </dgm:pt>
    <dgm:pt modelId="{22E545C5-53EE-4958-B7F4-4296BDCC43AF}" type="parTrans" cxnId="{25002D97-E470-4181-8110-D6D32EF849CE}">
      <dgm:prSet/>
      <dgm:spPr/>
    </dgm:pt>
    <dgm:pt modelId="{C90F7DEE-0020-496A-8706-6C4F72C6834F}" type="sibTrans" cxnId="{25002D97-E470-4181-8110-D6D32EF849CE}">
      <dgm:prSet/>
      <dgm:spPr/>
    </dgm:pt>
    <dgm:pt modelId="{C0CFB3EB-6BD7-4BD2-A5BE-AAFB1E2E86E8}" type="pres">
      <dgm:prSet presAssocID="{325971F5-6814-4E17-8A33-8CEFAF76E867}" presName="linear" presStyleCnt="0">
        <dgm:presLayoutVars>
          <dgm:dir/>
          <dgm:animLvl val="lvl"/>
          <dgm:resizeHandles val="exact"/>
        </dgm:presLayoutVars>
      </dgm:prSet>
      <dgm:spPr/>
      <dgm:t>
        <a:bodyPr/>
        <a:lstStyle/>
        <a:p>
          <a:endParaRPr lang="en-US"/>
        </a:p>
      </dgm:t>
    </dgm:pt>
    <dgm:pt modelId="{6CF85DDD-CFAB-41C3-AC1C-5F431A1DBC4A}" type="pres">
      <dgm:prSet presAssocID="{B80196C2-89A8-4931-88E6-30938D78E395}" presName="parentLin" presStyleCnt="0"/>
      <dgm:spPr/>
    </dgm:pt>
    <dgm:pt modelId="{5E5EE015-A973-45F2-883A-DF41E3FBA68E}" type="pres">
      <dgm:prSet presAssocID="{B80196C2-89A8-4931-88E6-30938D78E395}" presName="parentLeftMargin" presStyleLbl="node1" presStyleIdx="0" presStyleCnt="7"/>
      <dgm:spPr/>
      <dgm:t>
        <a:bodyPr/>
        <a:lstStyle/>
        <a:p>
          <a:endParaRPr lang="en-US"/>
        </a:p>
      </dgm:t>
    </dgm:pt>
    <dgm:pt modelId="{D6E07176-D55F-4824-BD00-F1A57ED6237C}" type="pres">
      <dgm:prSet presAssocID="{B80196C2-89A8-4931-88E6-30938D78E395}" presName="parentText" presStyleLbl="node1" presStyleIdx="0" presStyleCnt="7">
        <dgm:presLayoutVars>
          <dgm:chMax val="0"/>
          <dgm:bulletEnabled val="1"/>
        </dgm:presLayoutVars>
      </dgm:prSet>
      <dgm:spPr/>
      <dgm:t>
        <a:bodyPr/>
        <a:lstStyle/>
        <a:p>
          <a:endParaRPr lang="en-US"/>
        </a:p>
      </dgm:t>
    </dgm:pt>
    <dgm:pt modelId="{9E80D1ED-8A5E-40F6-8660-564590A9AD9F}" type="pres">
      <dgm:prSet presAssocID="{B80196C2-89A8-4931-88E6-30938D78E395}" presName="negativeSpace" presStyleCnt="0"/>
      <dgm:spPr/>
    </dgm:pt>
    <dgm:pt modelId="{5B47369D-CBEA-41CC-BD70-3B29090B317A}" type="pres">
      <dgm:prSet presAssocID="{B80196C2-89A8-4931-88E6-30938D78E395}" presName="childText" presStyleLbl="conFgAcc1" presStyleIdx="0" presStyleCnt="7">
        <dgm:presLayoutVars>
          <dgm:bulletEnabled val="1"/>
        </dgm:presLayoutVars>
      </dgm:prSet>
      <dgm:spPr/>
    </dgm:pt>
    <dgm:pt modelId="{DE347B0A-6C11-4674-B578-92EA3F479261}" type="pres">
      <dgm:prSet presAssocID="{07B5D568-C555-403F-AD68-18C30A48DEA9}" presName="spaceBetweenRectangles" presStyleCnt="0"/>
      <dgm:spPr/>
    </dgm:pt>
    <dgm:pt modelId="{012B4F67-190F-490D-8B77-6A5896876F71}" type="pres">
      <dgm:prSet presAssocID="{FBAD712C-F9DB-4EDC-8226-8CF4AA809198}" presName="parentLin" presStyleCnt="0"/>
      <dgm:spPr/>
    </dgm:pt>
    <dgm:pt modelId="{9DDCA327-0768-4DE7-B62C-8883AF7AFEB2}" type="pres">
      <dgm:prSet presAssocID="{FBAD712C-F9DB-4EDC-8226-8CF4AA809198}" presName="parentLeftMargin" presStyleLbl="node1" presStyleIdx="0" presStyleCnt="7"/>
      <dgm:spPr/>
      <dgm:t>
        <a:bodyPr/>
        <a:lstStyle/>
        <a:p>
          <a:endParaRPr lang="en-US"/>
        </a:p>
      </dgm:t>
    </dgm:pt>
    <dgm:pt modelId="{06AFDC44-E034-45E0-AD9D-C4968076FC9C}" type="pres">
      <dgm:prSet presAssocID="{FBAD712C-F9DB-4EDC-8226-8CF4AA809198}" presName="parentText" presStyleLbl="node1" presStyleIdx="1" presStyleCnt="7">
        <dgm:presLayoutVars>
          <dgm:chMax val="0"/>
          <dgm:bulletEnabled val="1"/>
        </dgm:presLayoutVars>
      </dgm:prSet>
      <dgm:spPr/>
      <dgm:t>
        <a:bodyPr/>
        <a:lstStyle/>
        <a:p>
          <a:endParaRPr lang="en-US"/>
        </a:p>
      </dgm:t>
    </dgm:pt>
    <dgm:pt modelId="{7AD75137-CE48-41BF-B346-D0793734BE53}" type="pres">
      <dgm:prSet presAssocID="{FBAD712C-F9DB-4EDC-8226-8CF4AA809198}" presName="negativeSpace" presStyleCnt="0"/>
      <dgm:spPr/>
    </dgm:pt>
    <dgm:pt modelId="{AFE92F31-5FE9-4A7C-81AB-15A12DD961E1}" type="pres">
      <dgm:prSet presAssocID="{FBAD712C-F9DB-4EDC-8226-8CF4AA809198}" presName="childText" presStyleLbl="conFgAcc1" presStyleIdx="1" presStyleCnt="7">
        <dgm:presLayoutVars>
          <dgm:bulletEnabled val="1"/>
        </dgm:presLayoutVars>
      </dgm:prSet>
      <dgm:spPr/>
    </dgm:pt>
    <dgm:pt modelId="{1DAE1B9E-DDB6-4D11-8E21-887276858E33}" type="pres">
      <dgm:prSet presAssocID="{BB5FD6AA-210E-4CB8-B48B-E4FE35168FEB}" presName="spaceBetweenRectangles" presStyleCnt="0"/>
      <dgm:spPr/>
    </dgm:pt>
    <dgm:pt modelId="{004357C9-8B7E-4F2D-B276-F36B5D763E04}" type="pres">
      <dgm:prSet presAssocID="{ADE63373-B426-421A-850E-AC9B499E89A4}" presName="parentLin" presStyleCnt="0"/>
      <dgm:spPr/>
    </dgm:pt>
    <dgm:pt modelId="{ED47C013-2505-4802-A7C0-1334B95A812D}" type="pres">
      <dgm:prSet presAssocID="{ADE63373-B426-421A-850E-AC9B499E89A4}" presName="parentLeftMargin" presStyleLbl="node1" presStyleIdx="1" presStyleCnt="7"/>
      <dgm:spPr/>
      <dgm:t>
        <a:bodyPr/>
        <a:lstStyle/>
        <a:p>
          <a:endParaRPr lang="en-US"/>
        </a:p>
      </dgm:t>
    </dgm:pt>
    <dgm:pt modelId="{E19A8CC2-D26B-42A5-8697-9115D7EAC9FB}" type="pres">
      <dgm:prSet presAssocID="{ADE63373-B426-421A-850E-AC9B499E89A4}" presName="parentText" presStyleLbl="node1" presStyleIdx="2" presStyleCnt="7">
        <dgm:presLayoutVars>
          <dgm:chMax val="0"/>
          <dgm:bulletEnabled val="1"/>
        </dgm:presLayoutVars>
      </dgm:prSet>
      <dgm:spPr/>
      <dgm:t>
        <a:bodyPr/>
        <a:lstStyle/>
        <a:p>
          <a:endParaRPr lang="en-US"/>
        </a:p>
      </dgm:t>
    </dgm:pt>
    <dgm:pt modelId="{62307A2D-C838-450D-A5A9-87BD0543B09F}" type="pres">
      <dgm:prSet presAssocID="{ADE63373-B426-421A-850E-AC9B499E89A4}" presName="negativeSpace" presStyleCnt="0"/>
      <dgm:spPr/>
    </dgm:pt>
    <dgm:pt modelId="{E3792A88-62CF-4615-A03A-56DF1D0389F5}" type="pres">
      <dgm:prSet presAssocID="{ADE63373-B426-421A-850E-AC9B499E89A4}" presName="childText" presStyleLbl="conFgAcc1" presStyleIdx="2" presStyleCnt="7">
        <dgm:presLayoutVars>
          <dgm:bulletEnabled val="1"/>
        </dgm:presLayoutVars>
      </dgm:prSet>
      <dgm:spPr/>
    </dgm:pt>
    <dgm:pt modelId="{4E168FB9-0500-4F16-B626-C086BE73A8D8}" type="pres">
      <dgm:prSet presAssocID="{EAD8BCA7-8404-416B-9EE4-0E9DC373AFA7}" presName="spaceBetweenRectangles" presStyleCnt="0"/>
      <dgm:spPr/>
    </dgm:pt>
    <dgm:pt modelId="{167E931E-2741-4BAB-806D-E4E824F55C00}" type="pres">
      <dgm:prSet presAssocID="{CD99EA76-882F-479D-B6CD-30B4C96263E8}" presName="parentLin" presStyleCnt="0"/>
      <dgm:spPr/>
    </dgm:pt>
    <dgm:pt modelId="{B1B5A3F2-C103-4C5C-94CE-BA60E02C8A8F}" type="pres">
      <dgm:prSet presAssocID="{CD99EA76-882F-479D-B6CD-30B4C96263E8}" presName="parentLeftMargin" presStyleLbl="node1" presStyleIdx="2" presStyleCnt="7"/>
      <dgm:spPr/>
      <dgm:t>
        <a:bodyPr/>
        <a:lstStyle/>
        <a:p>
          <a:endParaRPr lang="en-US"/>
        </a:p>
      </dgm:t>
    </dgm:pt>
    <dgm:pt modelId="{1C77292E-162B-4539-9B22-5C32AE8623E4}" type="pres">
      <dgm:prSet presAssocID="{CD99EA76-882F-479D-B6CD-30B4C96263E8}" presName="parentText" presStyleLbl="node1" presStyleIdx="3" presStyleCnt="7">
        <dgm:presLayoutVars>
          <dgm:chMax val="0"/>
          <dgm:bulletEnabled val="1"/>
        </dgm:presLayoutVars>
      </dgm:prSet>
      <dgm:spPr/>
      <dgm:t>
        <a:bodyPr/>
        <a:lstStyle/>
        <a:p>
          <a:endParaRPr lang="en-US"/>
        </a:p>
      </dgm:t>
    </dgm:pt>
    <dgm:pt modelId="{33CB82B0-F751-4C3A-8580-D05B02397B28}" type="pres">
      <dgm:prSet presAssocID="{CD99EA76-882F-479D-B6CD-30B4C96263E8}" presName="negativeSpace" presStyleCnt="0"/>
      <dgm:spPr/>
    </dgm:pt>
    <dgm:pt modelId="{522EE804-CE97-4D42-98E5-357CFE3A6E7D}" type="pres">
      <dgm:prSet presAssocID="{CD99EA76-882F-479D-B6CD-30B4C96263E8}" presName="childText" presStyleLbl="conFgAcc1" presStyleIdx="3" presStyleCnt="7">
        <dgm:presLayoutVars>
          <dgm:bulletEnabled val="1"/>
        </dgm:presLayoutVars>
      </dgm:prSet>
      <dgm:spPr/>
    </dgm:pt>
    <dgm:pt modelId="{F9A58369-04DD-4327-8567-DFFBD9E26ED9}" type="pres">
      <dgm:prSet presAssocID="{4B0A51A2-523A-4D05-B01A-FAF989315A9C}" presName="spaceBetweenRectangles" presStyleCnt="0"/>
      <dgm:spPr/>
    </dgm:pt>
    <dgm:pt modelId="{77B7EC3A-BC36-4AD9-A94A-C4E898480B56}" type="pres">
      <dgm:prSet presAssocID="{50D9CFDC-C049-402A-B822-5346595D9E80}" presName="parentLin" presStyleCnt="0"/>
      <dgm:spPr/>
    </dgm:pt>
    <dgm:pt modelId="{CF2098AA-0C90-45CD-B086-E6587A63746F}" type="pres">
      <dgm:prSet presAssocID="{50D9CFDC-C049-402A-B822-5346595D9E80}" presName="parentLeftMargin" presStyleLbl="node1" presStyleIdx="3" presStyleCnt="7"/>
      <dgm:spPr/>
      <dgm:t>
        <a:bodyPr/>
        <a:lstStyle/>
        <a:p>
          <a:endParaRPr lang="en-US"/>
        </a:p>
      </dgm:t>
    </dgm:pt>
    <dgm:pt modelId="{1E85783B-2B18-48B5-AA8B-30A224258D98}" type="pres">
      <dgm:prSet presAssocID="{50D9CFDC-C049-402A-B822-5346595D9E80}" presName="parentText" presStyleLbl="node1" presStyleIdx="4" presStyleCnt="7">
        <dgm:presLayoutVars>
          <dgm:chMax val="0"/>
          <dgm:bulletEnabled val="1"/>
        </dgm:presLayoutVars>
      </dgm:prSet>
      <dgm:spPr/>
      <dgm:t>
        <a:bodyPr/>
        <a:lstStyle/>
        <a:p>
          <a:endParaRPr lang="en-US"/>
        </a:p>
      </dgm:t>
    </dgm:pt>
    <dgm:pt modelId="{1B724A97-E130-44BA-A329-A386804873EF}" type="pres">
      <dgm:prSet presAssocID="{50D9CFDC-C049-402A-B822-5346595D9E80}" presName="negativeSpace" presStyleCnt="0"/>
      <dgm:spPr/>
    </dgm:pt>
    <dgm:pt modelId="{3717E217-35FC-4F77-936B-8A0D3CDE1E4B}" type="pres">
      <dgm:prSet presAssocID="{50D9CFDC-C049-402A-B822-5346595D9E80}" presName="childText" presStyleLbl="conFgAcc1" presStyleIdx="4" presStyleCnt="7">
        <dgm:presLayoutVars>
          <dgm:bulletEnabled val="1"/>
        </dgm:presLayoutVars>
      </dgm:prSet>
      <dgm:spPr/>
    </dgm:pt>
    <dgm:pt modelId="{39F11837-CCB0-46C5-9FCB-B5ED6917E0D3}" type="pres">
      <dgm:prSet presAssocID="{12B3B7C3-138D-4247-AFD1-9EB8940B5CFA}" presName="spaceBetweenRectangles" presStyleCnt="0"/>
      <dgm:spPr/>
    </dgm:pt>
    <dgm:pt modelId="{C99CFAE4-25D2-4791-9104-37608990D579}" type="pres">
      <dgm:prSet presAssocID="{9AE2E20F-A944-41C3-9FF4-06EF364A35D6}" presName="parentLin" presStyleCnt="0"/>
      <dgm:spPr/>
    </dgm:pt>
    <dgm:pt modelId="{3E00A4D3-18C3-427E-B5A6-850A38F0738C}" type="pres">
      <dgm:prSet presAssocID="{9AE2E20F-A944-41C3-9FF4-06EF364A35D6}" presName="parentLeftMargin" presStyleLbl="node1" presStyleIdx="4" presStyleCnt="7"/>
      <dgm:spPr/>
      <dgm:t>
        <a:bodyPr/>
        <a:lstStyle/>
        <a:p>
          <a:endParaRPr lang="en-US"/>
        </a:p>
      </dgm:t>
    </dgm:pt>
    <dgm:pt modelId="{F075DD44-193E-4B49-81E3-6332A630A2B0}" type="pres">
      <dgm:prSet presAssocID="{9AE2E20F-A944-41C3-9FF4-06EF364A35D6}" presName="parentText" presStyleLbl="node1" presStyleIdx="5" presStyleCnt="7">
        <dgm:presLayoutVars>
          <dgm:chMax val="0"/>
          <dgm:bulletEnabled val="1"/>
        </dgm:presLayoutVars>
      </dgm:prSet>
      <dgm:spPr/>
      <dgm:t>
        <a:bodyPr/>
        <a:lstStyle/>
        <a:p>
          <a:endParaRPr lang="en-US"/>
        </a:p>
      </dgm:t>
    </dgm:pt>
    <dgm:pt modelId="{022ED22B-1B5C-4635-A79F-BA6A7CF23D86}" type="pres">
      <dgm:prSet presAssocID="{9AE2E20F-A944-41C3-9FF4-06EF364A35D6}" presName="negativeSpace" presStyleCnt="0"/>
      <dgm:spPr/>
    </dgm:pt>
    <dgm:pt modelId="{6BE92E5D-5C3C-4A19-9DA3-3CD3A4C66D99}" type="pres">
      <dgm:prSet presAssocID="{9AE2E20F-A944-41C3-9FF4-06EF364A35D6}" presName="childText" presStyleLbl="conFgAcc1" presStyleIdx="5" presStyleCnt="7">
        <dgm:presLayoutVars>
          <dgm:bulletEnabled val="1"/>
        </dgm:presLayoutVars>
      </dgm:prSet>
      <dgm:spPr/>
    </dgm:pt>
    <dgm:pt modelId="{8299AD23-F241-4EED-9995-6825E63B91F5}" type="pres">
      <dgm:prSet presAssocID="{C90F7DEE-0020-496A-8706-6C4F72C6834F}" presName="spaceBetweenRectangles" presStyleCnt="0"/>
      <dgm:spPr/>
    </dgm:pt>
    <dgm:pt modelId="{F4C4F128-0722-477F-B76A-6D521AD46227}" type="pres">
      <dgm:prSet presAssocID="{184EB72D-0B02-4F2D-AEF5-7D1BE6AB85F7}" presName="parentLin" presStyleCnt="0"/>
      <dgm:spPr/>
    </dgm:pt>
    <dgm:pt modelId="{55BF3DD8-9AC2-473C-9C64-03E19640D5D6}" type="pres">
      <dgm:prSet presAssocID="{184EB72D-0B02-4F2D-AEF5-7D1BE6AB85F7}" presName="parentLeftMargin" presStyleLbl="node1" presStyleIdx="5" presStyleCnt="7"/>
      <dgm:spPr/>
      <dgm:t>
        <a:bodyPr/>
        <a:lstStyle/>
        <a:p>
          <a:endParaRPr lang="en-US"/>
        </a:p>
      </dgm:t>
    </dgm:pt>
    <dgm:pt modelId="{566FC9B2-077E-4461-A321-33185894C4C6}" type="pres">
      <dgm:prSet presAssocID="{184EB72D-0B02-4F2D-AEF5-7D1BE6AB85F7}" presName="parentText" presStyleLbl="node1" presStyleIdx="6" presStyleCnt="7">
        <dgm:presLayoutVars>
          <dgm:chMax val="0"/>
          <dgm:bulletEnabled val="1"/>
        </dgm:presLayoutVars>
      </dgm:prSet>
      <dgm:spPr/>
      <dgm:t>
        <a:bodyPr/>
        <a:lstStyle/>
        <a:p>
          <a:endParaRPr lang="en-US"/>
        </a:p>
      </dgm:t>
    </dgm:pt>
    <dgm:pt modelId="{5918452D-9BFB-44B1-AE44-6AC76DF7DF2B}" type="pres">
      <dgm:prSet presAssocID="{184EB72D-0B02-4F2D-AEF5-7D1BE6AB85F7}" presName="negativeSpace" presStyleCnt="0"/>
      <dgm:spPr/>
    </dgm:pt>
    <dgm:pt modelId="{5D468638-0330-4DF1-9C7C-6BF06A0C5DF0}" type="pres">
      <dgm:prSet presAssocID="{184EB72D-0B02-4F2D-AEF5-7D1BE6AB85F7}" presName="childText" presStyleLbl="conFgAcc1" presStyleIdx="6" presStyleCnt="7">
        <dgm:presLayoutVars>
          <dgm:bulletEnabled val="1"/>
        </dgm:presLayoutVars>
      </dgm:prSet>
      <dgm:spPr/>
    </dgm:pt>
  </dgm:ptLst>
  <dgm:cxnLst>
    <dgm:cxn modelId="{CC8084D5-E5D6-431C-A385-DBACD43979B1}" srcId="{325971F5-6814-4E17-8A33-8CEFAF76E867}" destId="{FBAD712C-F9DB-4EDC-8226-8CF4AA809198}" srcOrd="1" destOrd="0" parTransId="{0675EC0A-B81A-4B6F-A0A6-9D9236D5FF3B}" sibTransId="{BB5FD6AA-210E-4CB8-B48B-E4FE35168FEB}"/>
    <dgm:cxn modelId="{C97306AB-83AE-4859-8C6D-91CED6A68489}" type="presOf" srcId="{325971F5-6814-4E17-8A33-8CEFAF76E867}" destId="{C0CFB3EB-6BD7-4BD2-A5BE-AAFB1E2E86E8}" srcOrd="0" destOrd="0" presId="urn:microsoft.com/office/officeart/2005/8/layout/list1"/>
    <dgm:cxn modelId="{E9276E6D-C186-4902-988B-158CEC6CA80A}" srcId="{325971F5-6814-4E17-8A33-8CEFAF76E867}" destId="{CD99EA76-882F-479D-B6CD-30B4C96263E8}" srcOrd="3" destOrd="0" parTransId="{E76BB401-A10A-4D91-8350-FFE68C776FCD}" sibTransId="{4B0A51A2-523A-4D05-B01A-FAF989315A9C}"/>
    <dgm:cxn modelId="{90BAF8F9-D1D1-4CF0-80A7-C2496A509694}" srcId="{325971F5-6814-4E17-8A33-8CEFAF76E867}" destId="{B80196C2-89A8-4931-88E6-30938D78E395}" srcOrd="0" destOrd="0" parTransId="{3C933025-0131-4948-A82C-D3345418403A}" sibTransId="{07B5D568-C555-403F-AD68-18C30A48DEA9}"/>
    <dgm:cxn modelId="{D4A412E9-1DC7-4C1D-AA5F-DC6DD4AA0A4C}" type="presOf" srcId="{B80196C2-89A8-4931-88E6-30938D78E395}" destId="{D6E07176-D55F-4824-BD00-F1A57ED6237C}" srcOrd="1" destOrd="0" presId="urn:microsoft.com/office/officeart/2005/8/layout/list1"/>
    <dgm:cxn modelId="{3402687C-FBB2-45A4-9884-490B6046A195}" type="presOf" srcId="{ADE63373-B426-421A-850E-AC9B499E89A4}" destId="{E19A8CC2-D26B-42A5-8697-9115D7EAC9FB}" srcOrd="1" destOrd="0" presId="urn:microsoft.com/office/officeart/2005/8/layout/list1"/>
    <dgm:cxn modelId="{C4669A2C-4A3F-4D4A-A616-EFD7A536A98F}" type="presOf" srcId="{FBAD712C-F9DB-4EDC-8226-8CF4AA809198}" destId="{9DDCA327-0768-4DE7-B62C-8883AF7AFEB2}" srcOrd="0" destOrd="0" presId="urn:microsoft.com/office/officeart/2005/8/layout/list1"/>
    <dgm:cxn modelId="{48069EB7-F5B1-4838-9905-B837D197BE1A}" srcId="{325971F5-6814-4E17-8A33-8CEFAF76E867}" destId="{50D9CFDC-C049-402A-B822-5346595D9E80}" srcOrd="4" destOrd="0" parTransId="{0E10D41B-25DD-47EC-BD47-A2326ECC5F27}" sibTransId="{12B3B7C3-138D-4247-AFD1-9EB8940B5CFA}"/>
    <dgm:cxn modelId="{F59E31CA-61EE-4F00-8038-DB69D3CAC642}" type="presOf" srcId="{9AE2E20F-A944-41C3-9FF4-06EF364A35D6}" destId="{3E00A4D3-18C3-427E-B5A6-850A38F0738C}" srcOrd="0" destOrd="0" presId="urn:microsoft.com/office/officeart/2005/8/layout/list1"/>
    <dgm:cxn modelId="{FA7A008E-F6E2-49A2-9E54-563235313231}" type="presOf" srcId="{9AE2E20F-A944-41C3-9FF4-06EF364A35D6}" destId="{F075DD44-193E-4B49-81E3-6332A630A2B0}" srcOrd="1" destOrd="0" presId="urn:microsoft.com/office/officeart/2005/8/layout/list1"/>
    <dgm:cxn modelId="{94A30DC3-FDCF-49C9-94B5-9834008D338B}" srcId="{325971F5-6814-4E17-8A33-8CEFAF76E867}" destId="{184EB72D-0B02-4F2D-AEF5-7D1BE6AB85F7}" srcOrd="6" destOrd="0" parTransId="{B44AAA6E-8665-49F6-A284-88593E595744}" sibTransId="{54AF4E57-1E35-40DF-9A2D-6B5D917F764C}"/>
    <dgm:cxn modelId="{E24613A7-00F8-4994-8189-97E9F24E29D1}" srcId="{325971F5-6814-4E17-8A33-8CEFAF76E867}" destId="{ADE63373-B426-421A-850E-AC9B499E89A4}" srcOrd="2" destOrd="0" parTransId="{19436257-F599-455F-AD8B-DB7B1821FE45}" sibTransId="{EAD8BCA7-8404-416B-9EE4-0E9DC373AFA7}"/>
    <dgm:cxn modelId="{25002D97-E470-4181-8110-D6D32EF849CE}" srcId="{325971F5-6814-4E17-8A33-8CEFAF76E867}" destId="{9AE2E20F-A944-41C3-9FF4-06EF364A35D6}" srcOrd="5" destOrd="0" parTransId="{22E545C5-53EE-4958-B7F4-4296BDCC43AF}" sibTransId="{C90F7DEE-0020-496A-8706-6C4F72C6834F}"/>
    <dgm:cxn modelId="{CDCDC363-B468-434F-B21D-A0EA249FCCCF}" type="presOf" srcId="{CD99EA76-882F-479D-B6CD-30B4C96263E8}" destId="{1C77292E-162B-4539-9B22-5C32AE8623E4}" srcOrd="1" destOrd="0" presId="urn:microsoft.com/office/officeart/2005/8/layout/list1"/>
    <dgm:cxn modelId="{0F3DD772-7F27-4D18-9DDB-620470294487}" type="presOf" srcId="{184EB72D-0B02-4F2D-AEF5-7D1BE6AB85F7}" destId="{566FC9B2-077E-4461-A321-33185894C4C6}" srcOrd="1" destOrd="0" presId="urn:microsoft.com/office/officeart/2005/8/layout/list1"/>
    <dgm:cxn modelId="{2D377801-8DFA-4213-86CD-75D99562BE9C}" type="presOf" srcId="{184EB72D-0B02-4F2D-AEF5-7D1BE6AB85F7}" destId="{55BF3DD8-9AC2-473C-9C64-03E19640D5D6}" srcOrd="0" destOrd="0" presId="urn:microsoft.com/office/officeart/2005/8/layout/list1"/>
    <dgm:cxn modelId="{877449B0-B854-4757-8397-BA425E857645}" type="presOf" srcId="{FBAD712C-F9DB-4EDC-8226-8CF4AA809198}" destId="{06AFDC44-E034-45E0-AD9D-C4968076FC9C}" srcOrd="1" destOrd="0" presId="urn:microsoft.com/office/officeart/2005/8/layout/list1"/>
    <dgm:cxn modelId="{F4D47889-1BF3-476C-92CF-24FFC9EE99FC}" type="presOf" srcId="{50D9CFDC-C049-402A-B822-5346595D9E80}" destId="{1E85783B-2B18-48B5-AA8B-30A224258D98}" srcOrd="1" destOrd="0" presId="urn:microsoft.com/office/officeart/2005/8/layout/list1"/>
    <dgm:cxn modelId="{6F7E0231-D039-4E71-A33B-E9C43F799D3D}" type="presOf" srcId="{B80196C2-89A8-4931-88E6-30938D78E395}" destId="{5E5EE015-A973-45F2-883A-DF41E3FBA68E}" srcOrd="0" destOrd="0" presId="urn:microsoft.com/office/officeart/2005/8/layout/list1"/>
    <dgm:cxn modelId="{791C166F-7573-40B9-BC63-E65228E40CE1}" type="presOf" srcId="{50D9CFDC-C049-402A-B822-5346595D9E80}" destId="{CF2098AA-0C90-45CD-B086-E6587A63746F}" srcOrd="0" destOrd="0" presId="urn:microsoft.com/office/officeart/2005/8/layout/list1"/>
    <dgm:cxn modelId="{6344755E-F2CF-43B7-A41A-99CD504821C7}" type="presOf" srcId="{CD99EA76-882F-479D-B6CD-30B4C96263E8}" destId="{B1B5A3F2-C103-4C5C-94CE-BA60E02C8A8F}" srcOrd="0" destOrd="0" presId="urn:microsoft.com/office/officeart/2005/8/layout/list1"/>
    <dgm:cxn modelId="{3B68985F-4000-40F0-890F-8225E8C4756E}" type="presOf" srcId="{ADE63373-B426-421A-850E-AC9B499E89A4}" destId="{ED47C013-2505-4802-A7C0-1334B95A812D}" srcOrd="0" destOrd="0" presId="urn:microsoft.com/office/officeart/2005/8/layout/list1"/>
    <dgm:cxn modelId="{75CD80A0-B24B-4DB3-AD54-9F3F2884EE69}" type="presParOf" srcId="{C0CFB3EB-6BD7-4BD2-A5BE-AAFB1E2E86E8}" destId="{6CF85DDD-CFAB-41C3-AC1C-5F431A1DBC4A}" srcOrd="0" destOrd="0" presId="urn:microsoft.com/office/officeart/2005/8/layout/list1"/>
    <dgm:cxn modelId="{A5E4FEAD-6107-438F-9771-97F72390EF9B}" type="presParOf" srcId="{6CF85DDD-CFAB-41C3-AC1C-5F431A1DBC4A}" destId="{5E5EE015-A973-45F2-883A-DF41E3FBA68E}" srcOrd="0" destOrd="0" presId="urn:microsoft.com/office/officeart/2005/8/layout/list1"/>
    <dgm:cxn modelId="{A58DBE88-5491-444C-9C1D-FAAE97BEBF7C}" type="presParOf" srcId="{6CF85DDD-CFAB-41C3-AC1C-5F431A1DBC4A}" destId="{D6E07176-D55F-4824-BD00-F1A57ED6237C}" srcOrd="1" destOrd="0" presId="urn:microsoft.com/office/officeart/2005/8/layout/list1"/>
    <dgm:cxn modelId="{24668A6E-9F11-4E86-B369-0A02995D224D}" type="presParOf" srcId="{C0CFB3EB-6BD7-4BD2-A5BE-AAFB1E2E86E8}" destId="{9E80D1ED-8A5E-40F6-8660-564590A9AD9F}" srcOrd="1" destOrd="0" presId="urn:microsoft.com/office/officeart/2005/8/layout/list1"/>
    <dgm:cxn modelId="{A04F87E9-AE9C-4A51-AC6C-9F5199FD19B5}" type="presParOf" srcId="{C0CFB3EB-6BD7-4BD2-A5BE-AAFB1E2E86E8}" destId="{5B47369D-CBEA-41CC-BD70-3B29090B317A}" srcOrd="2" destOrd="0" presId="urn:microsoft.com/office/officeart/2005/8/layout/list1"/>
    <dgm:cxn modelId="{0888EF14-A094-4C0E-B873-320D744B946F}" type="presParOf" srcId="{C0CFB3EB-6BD7-4BD2-A5BE-AAFB1E2E86E8}" destId="{DE347B0A-6C11-4674-B578-92EA3F479261}" srcOrd="3" destOrd="0" presId="urn:microsoft.com/office/officeart/2005/8/layout/list1"/>
    <dgm:cxn modelId="{6F59F527-1A38-4951-AE5E-6C6D142009B9}" type="presParOf" srcId="{C0CFB3EB-6BD7-4BD2-A5BE-AAFB1E2E86E8}" destId="{012B4F67-190F-490D-8B77-6A5896876F71}" srcOrd="4" destOrd="0" presId="urn:microsoft.com/office/officeart/2005/8/layout/list1"/>
    <dgm:cxn modelId="{DB687BB5-F23E-42EA-B64B-BC2807BF23C4}" type="presParOf" srcId="{012B4F67-190F-490D-8B77-6A5896876F71}" destId="{9DDCA327-0768-4DE7-B62C-8883AF7AFEB2}" srcOrd="0" destOrd="0" presId="urn:microsoft.com/office/officeart/2005/8/layout/list1"/>
    <dgm:cxn modelId="{AA61A869-11A2-4CA6-934D-5F0096CF443C}" type="presParOf" srcId="{012B4F67-190F-490D-8B77-6A5896876F71}" destId="{06AFDC44-E034-45E0-AD9D-C4968076FC9C}" srcOrd="1" destOrd="0" presId="urn:microsoft.com/office/officeart/2005/8/layout/list1"/>
    <dgm:cxn modelId="{C8FF9E45-9950-42EB-A5D7-2F02C08397FF}" type="presParOf" srcId="{C0CFB3EB-6BD7-4BD2-A5BE-AAFB1E2E86E8}" destId="{7AD75137-CE48-41BF-B346-D0793734BE53}" srcOrd="5" destOrd="0" presId="urn:microsoft.com/office/officeart/2005/8/layout/list1"/>
    <dgm:cxn modelId="{29C09DC5-C3A8-40BA-B52D-7FFE0F9F522A}" type="presParOf" srcId="{C0CFB3EB-6BD7-4BD2-A5BE-AAFB1E2E86E8}" destId="{AFE92F31-5FE9-4A7C-81AB-15A12DD961E1}" srcOrd="6" destOrd="0" presId="urn:microsoft.com/office/officeart/2005/8/layout/list1"/>
    <dgm:cxn modelId="{EBAE1A6B-D573-4A22-A458-896F40AB588B}" type="presParOf" srcId="{C0CFB3EB-6BD7-4BD2-A5BE-AAFB1E2E86E8}" destId="{1DAE1B9E-DDB6-4D11-8E21-887276858E33}" srcOrd="7" destOrd="0" presId="urn:microsoft.com/office/officeart/2005/8/layout/list1"/>
    <dgm:cxn modelId="{2EC89FB1-980F-499C-88D0-A276532A8121}" type="presParOf" srcId="{C0CFB3EB-6BD7-4BD2-A5BE-AAFB1E2E86E8}" destId="{004357C9-8B7E-4F2D-B276-F36B5D763E04}" srcOrd="8" destOrd="0" presId="urn:microsoft.com/office/officeart/2005/8/layout/list1"/>
    <dgm:cxn modelId="{0FE47DCE-9D72-4BB8-9A04-A00901E476E3}" type="presParOf" srcId="{004357C9-8B7E-4F2D-B276-F36B5D763E04}" destId="{ED47C013-2505-4802-A7C0-1334B95A812D}" srcOrd="0" destOrd="0" presId="urn:microsoft.com/office/officeart/2005/8/layout/list1"/>
    <dgm:cxn modelId="{0ED270AD-221E-4B0F-854C-ECB0B711EE03}" type="presParOf" srcId="{004357C9-8B7E-4F2D-B276-F36B5D763E04}" destId="{E19A8CC2-D26B-42A5-8697-9115D7EAC9FB}" srcOrd="1" destOrd="0" presId="urn:microsoft.com/office/officeart/2005/8/layout/list1"/>
    <dgm:cxn modelId="{D869FC45-CE1B-4B95-950D-0EE95E0B9B9B}" type="presParOf" srcId="{C0CFB3EB-6BD7-4BD2-A5BE-AAFB1E2E86E8}" destId="{62307A2D-C838-450D-A5A9-87BD0543B09F}" srcOrd="9" destOrd="0" presId="urn:microsoft.com/office/officeart/2005/8/layout/list1"/>
    <dgm:cxn modelId="{142A86E6-A6CA-4179-8ABC-40BDC1E9D373}" type="presParOf" srcId="{C0CFB3EB-6BD7-4BD2-A5BE-AAFB1E2E86E8}" destId="{E3792A88-62CF-4615-A03A-56DF1D0389F5}" srcOrd="10" destOrd="0" presId="urn:microsoft.com/office/officeart/2005/8/layout/list1"/>
    <dgm:cxn modelId="{6D7FCDFB-7789-4EA9-81A3-0456409333FB}" type="presParOf" srcId="{C0CFB3EB-6BD7-4BD2-A5BE-AAFB1E2E86E8}" destId="{4E168FB9-0500-4F16-B626-C086BE73A8D8}" srcOrd="11" destOrd="0" presId="urn:microsoft.com/office/officeart/2005/8/layout/list1"/>
    <dgm:cxn modelId="{3C6E1E0A-087C-467E-BFAA-9E423D63D08A}" type="presParOf" srcId="{C0CFB3EB-6BD7-4BD2-A5BE-AAFB1E2E86E8}" destId="{167E931E-2741-4BAB-806D-E4E824F55C00}" srcOrd="12" destOrd="0" presId="urn:microsoft.com/office/officeart/2005/8/layout/list1"/>
    <dgm:cxn modelId="{BAA3A30D-945A-4E0A-9A63-CE1B30A89C55}" type="presParOf" srcId="{167E931E-2741-4BAB-806D-E4E824F55C00}" destId="{B1B5A3F2-C103-4C5C-94CE-BA60E02C8A8F}" srcOrd="0" destOrd="0" presId="urn:microsoft.com/office/officeart/2005/8/layout/list1"/>
    <dgm:cxn modelId="{104F0BF4-8E96-410F-BDC0-2838B4216240}" type="presParOf" srcId="{167E931E-2741-4BAB-806D-E4E824F55C00}" destId="{1C77292E-162B-4539-9B22-5C32AE8623E4}" srcOrd="1" destOrd="0" presId="urn:microsoft.com/office/officeart/2005/8/layout/list1"/>
    <dgm:cxn modelId="{C68BF016-A492-498D-B95C-63196A25D6BB}" type="presParOf" srcId="{C0CFB3EB-6BD7-4BD2-A5BE-AAFB1E2E86E8}" destId="{33CB82B0-F751-4C3A-8580-D05B02397B28}" srcOrd="13" destOrd="0" presId="urn:microsoft.com/office/officeart/2005/8/layout/list1"/>
    <dgm:cxn modelId="{5ED4D707-BC22-418D-9180-488AD667C4C9}" type="presParOf" srcId="{C0CFB3EB-6BD7-4BD2-A5BE-AAFB1E2E86E8}" destId="{522EE804-CE97-4D42-98E5-357CFE3A6E7D}" srcOrd="14" destOrd="0" presId="urn:microsoft.com/office/officeart/2005/8/layout/list1"/>
    <dgm:cxn modelId="{6E4A0433-9FD6-476F-BA6A-4EBBD0C8AB8C}" type="presParOf" srcId="{C0CFB3EB-6BD7-4BD2-A5BE-AAFB1E2E86E8}" destId="{F9A58369-04DD-4327-8567-DFFBD9E26ED9}" srcOrd="15" destOrd="0" presId="urn:microsoft.com/office/officeart/2005/8/layout/list1"/>
    <dgm:cxn modelId="{B7A47B8E-1914-4C61-9D62-30078B9C822F}" type="presParOf" srcId="{C0CFB3EB-6BD7-4BD2-A5BE-AAFB1E2E86E8}" destId="{77B7EC3A-BC36-4AD9-A94A-C4E898480B56}" srcOrd="16" destOrd="0" presId="urn:microsoft.com/office/officeart/2005/8/layout/list1"/>
    <dgm:cxn modelId="{FDEE2B96-DDE8-4E99-B9A4-1D28B2462389}" type="presParOf" srcId="{77B7EC3A-BC36-4AD9-A94A-C4E898480B56}" destId="{CF2098AA-0C90-45CD-B086-E6587A63746F}" srcOrd="0" destOrd="0" presId="urn:microsoft.com/office/officeart/2005/8/layout/list1"/>
    <dgm:cxn modelId="{6970F7C5-DF92-40BF-94B6-D5EB34435C95}" type="presParOf" srcId="{77B7EC3A-BC36-4AD9-A94A-C4E898480B56}" destId="{1E85783B-2B18-48B5-AA8B-30A224258D98}" srcOrd="1" destOrd="0" presId="urn:microsoft.com/office/officeart/2005/8/layout/list1"/>
    <dgm:cxn modelId="{2EC1369D-85EF-4A72-8854-055AD73E549D}" type="presParOf" srcId="{C0CFB3EB-6BD7-4BD2-A5BE-AAFB1E2E86E8}" destId="{1B724A97-E130-44BA-A329-A386804873EF}" srcOrd="17" destOrd="0" presId="urn:microsoft.com/office/officeart/2005/8/layout/list1"/>
    <dgm:cxn modelId="{6DC32F5C-351C-4905-A118-2E709D6C18A7}" type="presParOf" srcId="{C0CFB3EB-6BD7-4BD2-A5BE-AAFB1E2E86E8}" destId="{3717E217-35FC-4F77-936B-8A0D3CDE1E4B}" srcOrd="18" destOrd="0" presId="urn:microsoft.com/office/officeart/2005/8/layout/list1"/>
    <dgm:cxn modelId="{B0EAC45F-613F-4C79-88B3-86E89F57F6E2}" type="presParOf" srcId="{C0CFB3EB-6BD7-4BD2-A5BE-AAFB1E2E86E8}" destId="{39F11837-CCB0-46C5-9FCB-B5ED6917E0D3}" srcOrd="19" destOrd="0" presId="urn:microsoft.com/office/officeart/2005/8/layout/list1"/>
    <dgm:cxn modelId="{C21226C1-17A1-4BBF-9BBE-C50BAE5582F4}" type="presParOf" srcId="{C0CFB3EB-6BD7-4BD2-A5BE-AAFB1E2E86E8}" destId="{C99CFAE4-25D2-4791-9104-37608990D579}" srcOrd="20" destOrd="0" presId="urn:microsoft.com/office/officeart/2005/8/layout/list1"/>
    <dgm:cxn modelId="{0008A486-78F0-4755-810E-49060B0D834F}" type="presParOf" srcId="{C99CFAE4-25D2-4791-9104-37608990D579}" destId="{3E00A4D3-18C3-427E-B5A6-850A38F0738C}" srcOrd="0" destOrd="0" presId="urn:microsoft.com/office/officeart/2005/8/layout/list1"/>
    <dgm:cxn modelId="{8BE49C89-BD73-432F-8DA7-E0672D42FE02}" type="presParOf" srcId="{C99CFAE4-25D2-4791-9104-37608990D579}" destId="{F075DD44-193E-4B49-81E3-6332A630A2B0}" srcOrd="1" destOrd="0" presId="urn:microsoft.com/office/officeart/2005/8/layout/list1"/>
    <dgm:cxn modelId="{73F71FAD-F8FE-44E1-87D3-BEA98BC616DC}" type="presParOf" srcId="{C0CFB3EB-6BD7-4BD2-A5BE-AAFB1E2E86E8}" destId="{022ED22B-1B5C-4635-A79F-BA6A7CF23D86}" srcOrd="21" destOrd="0" presId="urn:microsoft.com/office/officeart/2005/8/layout/list1"/>
    <dgm:cxn modelId="{255C6D23-84D0-4BCD-BF7D-ECDFC39B8A39}" type="presParOf" srcId="{C0CFB3EB-6BD7-4BD2-A5BE-AAFB1E2E86E8}" destId="{6BE92E5D-5C3C-4A19-9DA3-3CD3A4C66D99}" srcOrd="22" destOrd="0" presId="urn:microsoft.com/office/officeart/2005/8/layout/list1"/>
    <dgm:cxn modelId="{9697453D-E89C-4D72-8A73-659DFF1BB83F}" type="presParOf" srcId="{C0CFB3EB-6BD7-4BD2-A5BE-AAFB1E2E86E8}" destId="{8299AD23-F241-4EED-9995-6825E63B91F5}" srcOrd="23" destOrd="0" presId="urn:microsoft.com/office/officeart/2005/8/layout/list1"/>
    <dgm:cxn modelId="{C47BBB2D-9858-45E1-A6F8-58EE30C6626D}" type="presParOf" srcId="{C0CFB3EB-6BD7-4BD2-A5BE-AAFB1E2E86E8}" destId="{F4C4F128-0722-477F-B76A-6D521AD46227}" srcOrd="24" destOrd="0" presId="urn:microsoft.com/office/officeart/2005/8/layout/list1"/>
    <dgm:cxn modelId="{CFA41479-90CD-4D26-AF04-6092660F09B3}" type="presParOf" srcId="{F4C4F128-0722-477F-B76A-6D521AD46227}" destId="{55BF3DD8-9AC2-473C-9C64-03E19640D5D6}" srcOrd="0" destOrd="0" presId="urn:microsoft.com/office/officeart/2005/8/layout/list1"/>
    <dgm:cxn modelId="{7C1D5BD2-44F1-4D79-9083-577C51441892}" type="presParOf" srcId="{F4C4F128-0722-477F-B76A-6D521AD46227}" destId="{566FC9B2-077E-4461-A321-33185894C4C6}" srcOrd="1" destOrd="0" presId="urn:microsoft.com/office/officeart/2005/8/layout/list1"/>
    <dgm:cxn modelId="{B412E624-8330-413D-ADA9-43AC6B7AA202}" type="presParOf" srcId="{C0CFB3EB-6BD7-4BD2-A5BE-AAFB1E2E86E8}" destId="{5918452D-9BFB-44B1-AE44-6AC76DF7DF2B}" srcOrd="25" destOrd="0" presId="urn:microsoft.com/office/officeart/2005/8/layout/list1"/>
    <dgm:cxn modelId="{90C18B40-5721-4EF9-A11F-9A21F201056F}" type="presParOf" srcId="{C0CFB3EB-6BD7-4BD2-A5BE-AAFB1E2E86E8}" destId="{5D468638-0330-4DF1-9C7C-6BF06A0C5DF0}" srcOrd="26" destOrd="0" presId="urn:microsoft.com/office/officeart/2005/8/layout/lis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5B2334B-C201-4AC3-BFE1-CC16C726E8D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1F7DA0F-869B-468C-B5BA-27FCDFDB64A0}">
      <dgm:prSet phldr="0"/>
      <dgm:spPr/>
      <dgm:t>
        <a:bodyPr/>
        <a:lstStyle/>
        <a:p>
          <a:pPr rtl="0"/>
          <a:r>
            <a:rPr lang="en-US" dirty="0">
              <a:latin typeface="Calibri Light" panose="020F0302020204030204"/>
            </a:rPr>
            <a:t>Phones should be off during the school day</a:t>
          </a:r>
          <a:endParaRPr lang="en-US" dirty="0"/>
        </a:p>
      </dgm:t>
    </dgm:pt>
    <dgm:pt modelId="{DEC4BF9D-CB86-459E-8335-CD3F18140241}" type="parTrans" cxnId="{73CBFFD6-D80D-4FF4-960B-4F75E11836E2}">
      <dgm:prSet/>
      <dgm:spPr/>
      <dgm:t>
        <a:bodyPr/>
        <a:lstStyle/>
        <a:p>
          <a:endParaRPr lang="en-US"/>
        </a:p>
      </dgm:t>
    </dgm:pt>
    <dgm:pt modelId="{5EB16EEE-59B7-472C-83FD-846C88E33BF1}" type="sibTrans" cxnId="{73CBFFD6-D80D-4FF4-960B-4F75E11836E2}">
      <dgm:prSet/>
      <dgm:spPr/>
      <dgm:t>
        <a:bodyPr/>
        <a:lstStyle/>
        <a:p>
          <a:endParaRPr lang="en-US"/>
        </a:p>
      </dgm:t>
    </dgm:pt>
    <dgm:pt modelId="{07B2FD08-36C8-4CB7-9236-9A977FE752DA}">
      <dgm:prSet phldr="0"/>
      <dgm:spPr/>
      <dgm:t>
        <a:bodyPr/>
        <a:lstStyle/>
        <a:p>
          <a:pPr rtl="0"/>
          <a:r>
            <a:rPr lang="en-US" dirty="0">
              <a:latin typeface="Calibri Light" panose="020F0302020204030204"/>
            </a:rPr>
            <a:t>Have an agreement on usage</a:t>
          </a:r>
          <a:endParaRPr lang="en-US" dirty="0"/>
        </a:p>
      </dgm:t>
    </dgm:pt>
    <dgm:pt modelId="{B7CFFE42-7A3F-4CFF-886B-7337DB3F9389}" type="parTrans" cxnId="{28B1564C-5B61-4062-9196-3DD8F89A1DEE}">
      <dgm:prSet/>
      <dgm:spPr/>
      <dgm:t>
        <a:bodyPr/>
        <a:lstStyle/>
        <a:p>
          <a:endParaRPr lang="en-US"/>
        </a:p>
      </dgm:t>
    </dgm:pt>
    <dgm:pt modelId="{56AF37A3-0A1E-4E0D-B58A-11B65F1418AA}" type="sibTrans" cxnId="{28B1564C-5B61-4062-9196-3DD8F89A1DEE}">
      <dgm:prSet/>
      <dgm:spPr/>
      <dgm:t>
        <a:bodyPr/>
        <a:lstStyle/>
        <a:p>
          <a:endParaRPr lang="en-US"/>
        </a:p>
      </dgm:t>
    </dgm:pt>
    <dgm:pt modelId="{03C3428D-A6F6-4F96-90C3-059BA5F2F0DE}">
      <dgm:prSet/>
      <dgm:spPr/>
      <dgm:t>
        <a:bodyPr/>
        <a:lstStyle/>
        <a:p>
          <a:pPr rtl="0"/>
          <a:r>
            <a:rPr lang="en-US" dirty="0">
              <a:latin typeface="Calibri Light" panose="020F0302020204030204"/>
            </a:rPr>
            <a:t>Parental Controls</a:t>
          </a:r>
          <a:endParaRPr lang="en-US" dirty="0"/>
        </a:p>
      </dgm:t>
    </dgm:pt>
    <dgm:pt modelId="{73B97A40-95C0-459D-87BB-F402D6010BC9}" type="parTrans" cxnId="{07282E5B-1FC5-43CE-8E0D-554F947AC765}">
      <dgm:prSet/>
      <dgm:spPr/>
      <dgm:t>
        <a:bodyPr/>
        <a:lstStyle/>
        <a:p>
          <a:endParaRPr lang="en-US"/>
        </a:p>
      </dgm:t>
    </dgm:pt>
    <dgm:pt modelId="{327AE0B0-1DF2-45EF-85BD-CDC11FB1F6C3}" type="sibTrans" cxnId="{07282E5B-1FC5-43CE-8E0D-554F947AC765}">
      <dgm:prSet/>
      <dgm:spPr/>
      <dgm:t>
        <a:bodyPr/>
        <a:lstStyle/>
        <a:p>
          <a:endParaRPr lang="en-US"/>
        </a:p>
      </dgm:t>
    </dgm:pt>
    <dgm:pt modelId="{745BF042-DBFB-431C-9CFC-773BB9F35F76}">
      <dgm:prSet phldr="0"/>
      <dgm:spPr/>
      <dgm:t>
        <a:bodyPr/>
        <a:lstStyle/>
        <a:p>
          <a:pPr rtl="0"/>
          <a:r>
            <a:rPr lang="en-US" dirty="0">
              <a:latin typeface="Calibri Light" panose="020F0302020204030204"/>
            </a:rPr>
            <a:t>Keep private information private</a:t>
          </a:r>
        </a:p>
      </dgm:t>
    </dgm:pt>
    <dgm:pt modelId="{5EAA3A5C-5DF5-49FE-B429-980657F44908}" type="parTrans" cxnId="{70F51B78-356C-43CD-AECF-127D6A3AFF4B}">
      <dgm:prSet/>
      <dgm:spPr/>
    </dgm:pt>
    <dgm:pt modelId="{4FB494FF-0B7C-4324-959D-D2DA93E06481}" type="sibTrans" cxnId="{70F51B78-356C-43CD-AECF-127D6A3AFF4B}">
      <dgm:prSet/>
      <dgm:spPr/>
      <dgm:t>
        <a:bodyPr/>
        <a:lstStyle/>
        <a:p>
          <a:endParaRPr lang="en-US"/>
        </a:p>
      </dgm:t>
    </dgm:pt>
    <dgm:pt modelId="{F1F78BCC-4B83-4581-8463-41FDF4E2ED94}">
      <dgm:prSet phldr="0"/>
      <dgm:spPr/>
      <dgm:t>
        <a:bodyPr/>
        <a:lstStyle/>
        <a:p>
          <a:pPr rtl="0"/>
          <a:r>
            <a:rPr lang="en-US" dirty="0">
              <a:latin typeface="Calibri Light" panose="020F0302020204030204"/>
            </a:rPr>
            <a:t>Understand how to manage social networking </a:t>
          </a:r>
        </a:p>
      </dgm:t>
    </dgm:pt>
    <dgm:pt modelId="{39DE52D7-1230-4FDE-AC01-94DA9E4D4C0C}" type="parTrans" cxnId="{840A8650-20A4-4C8E-A3AE-0CAA5EC514CB}">
      <dgm:prSet/>
      <dgm:spPr/>
    </dgm:pt>
    <dgm:pt modelId="{047F4AE1-04D0-44E6-B1F5-9DEB90327379}" type="sibTrans" cxnId="{840A8650-20A4-4C8E-A3AE-0CAA5EC514CB}">
      <dgm:prSet/>
      <dgm:spPr/>
      <dgm:t>
        <a:bodyPr/>
        <a:lstStyle/>
        <a:p>
          <a:endParaRPr lang="en-US"/>
        </a:p>
      </dgm:t>
    </dgm:pt>
    <dgm:pt modelId="{CC8A573D-5FC0-4BD0-B18E-02E2E15CCA34}" type="pres">
      <dgm:prSet presAssocID="{55B2334B-C201-4AC3-BFE1-CC16C726E8D4}" presName="linear" presStyleCnt="0">
        <dgm:presLayoutVars>
          <dgm:animLvl val="lvl"/>
          <dgm:resizeHandles val="exact"/>
        </dgm:presLayoutVars>
      </dgm:prSet>
      <dgm:spPr/>
      <dgm:t>
        <a:bodyPr/>
        <a:lstStyle/>
        <a:p>
          <a:endParaRPr lang="en-US"/>
        </a:p>
      </dgm:t>
    </dgm:pt>
    <dgm:pt modelId="{12B2D08B-7B39-4251-A2BC-7369A67A1E04}" type="pres">
      <dgm:prSet presAssocID="{E1F7DA0F-869B-468C-B5BA-27FCDFDB64A0}" presName="parentText" presStyleLbl="node1" presStyleIdx="0" presStyleCnt="5">
        <dgm:presLayoutVars>
          <dgm:chMax val="0"/>
          <dgm:bulletEnabled val="1"/>
        </dgm:presLayoutVars>
      </dgm:prSet>
      <dgm:spPr/>
      <dgm:t>
        <a:bodyPr/>
        <a:lstStyle/>
        <a:p>
          <a:endParaRPr lang="en-US"/>
        </a:p>
      </dgm:t>
    </dgm:pt>
    <dgm:pt modelId="{726E6C3E-AC41-4D93-AF5B-4DE1FBE7C172}" type="pres">
      <dgm:prSet presAssocID="{5EB16EEE-59B7-472C-83FD-846C88E33BF1}" presName="spacer" presStyleCnt="0"/>
      <dgm:spPr/>
    </dgm:pt>
    <dgm:pt modelId="{20DA494D-5F35-42AF-8091-422B476AAA95}" type="pres">
      <dgm:prSet presAssocID="{745BF042-DBFB-431C-9CFC-773BB9F35F76}" presName="parentText" presStyleLbl="node1" presStyleIdx="1" presStyleCnt="5">
        <dgm:presLayoutVars>
          <dgm:chMax val="0"/>
          <dgm:bulletEnabled val="1"/>
        </dgm:presLayoutVars>
      </dgm:prSet>
      <dgm:spPr/>
      <dgm:t>
        <a:bodyPr/>
        <a:lstStyle/>
        <a:p>
          <a:endParaRPr lang="en-US"/>
        </a:p>
      </dgm:t>
    </dgm:pt>
    <dgm:pt modelId="{339AA03F-3302-48AA-AF51-7A81F4015FAF}" type="pres">
      <dgm:prSet presAssocID="{4FB494FF-0B7C-4324-959D-D2DA93E06481}" presName="spacer" presStyleCnt="0"/>
      <dgm:spPr/>
    </dgm:pt>
    <dgm:pt modelId="{062CB0B2-DA7E-45CB-8772-7A645095BC05}" type="pres">
      <dgm:prSet presAssocID="{F1F78BCC-4B83-4581-8463-41FDF4E2ED94}" presName="parentText" presStyleLbl="node1" presStyleIdx="2" presStyleCnt="5">
        <dgm:presLayoutVars>
          <dgm:chMax val="0"/>
          <dgm:bulletEnabled val="1"/>
        </dgm:presLayoutVars>
      </dgm:prSet>
      <dgm:spPr/>
      <dgm:t>
        <a:bodyPr/>
        <a:lstStyle/>
        <a:p>
          <a:endParaRPr lang="en-US"/>
        </a:p>
      </dgm:t>
    </dgm:pt>
    <dgm:pt modelId="{90DCAEC6-FDE8-4F23-A941-282485884019}" type="pres">
      <dgm:prSet presAssocID="{047F4AE1-04D0-44E6-B1F5-9DEB90327379}" presName="spacer" presStyleCnt="0"/>
      <dgm:spPr/>
    </dgm:pt>
    <dgm:pt modelId="{706F73ED-19D7-45C2-A76B-DC82A72233BB}" type="pres">
      <dgm:prSet presAssocID="{07B2FD08-36C8-4CB7-9236-9A977FE752DA}" presName="parentText" presStyleLbl="node1" presStyleIdx="3" presStyleCnt="5">
        <dgm:presLayoutVars>
          <dgm:chMax val="0"/>
          <dgm:bulletEnabled val="1"/>
        </dgm:presLayoutVars>
      </dgm:prSet>
      <dgm:spPr/>
      <dgm:t>
        <a:bodyPr/>
        <a:lstStyle/>
        <a:p>
          <a:endParaRPr lang="en-US"/>
        </a:p>
      </dgm:t>
    </dgm:pt>
    <dgm:pt modelId="{0EE46AD1-EC77-4943-B792-3760DE263414}" type="pres">
      <dgm:prSet presAssocID="{56AF37A3-0A1E-4E0D-B58A-11B65F1418AA}" presName="spacer" presStyleCnt="0"/>
      <dgm:spPr/>
    </dgm:pt>
    <dgm:pt modelId="{D8F45ED2-154D-46BC-8BF5-A5C966F486C1}" type="pres">
      <dgm:prSet presAssocID="{03C3428D-A6F6-4F96-90C3-059BA5F2F0DE}" presName="parentText" presStyleLbl="node1" presStyleIdx="4" presStyleCnt="5">
        <dgm:presLayoutVars>
          <dgm:chMax val="0"/>
          <dgm:bulletEnabled val="1"/>
        </dgm:presLayoutVars>
      </dgm:prSet>
      <dgm:spPr/>
      <dgm:t>
        <a:bodyPr/>
        <a:lstStyle/>
        <a:p>
          <a:endParaRPr lang="en-US"/>
        </a:p>
      </dgm:t>
    </dgm:pt>
  </dgm:ptLst>
  <dgm:cxnLst>
    <dgm:cxn modelId="{840A8650-20A4-4C8E-A3AE-0CAA5EC514CB}" srcId="{55B2334B-C201-4AC3-BFE1-CC16C726E8D4}" destId="{F1F78BCC-4B83-4581-8463-41FDF4E2ED94}" srcOrd="2" destOrd="0" parTransId="{39DE52D7-1230-4FDE-AC01-94DA9E4D4C0C}" sibTransId="{047F4AE1-04D0-44E6-B1F5-9DEB90327379}"/>
    <dgm:cxn modelId="{333B2929-12A8-45D8-9347-0020E8D78181}" type="presOf" srcId="{F1F78BCC-4B83-4581-8463-41FDF4E2ED94}" destId="{062CB0B2-DA7E-45CB-8772-7A645095BC05}" srcOrd="0" destOrd="0" presId="urn:microsoft.com/office/officeart/2005/8/layout/vList2"/>
    <dgm:cxn modelId="{90D57ED4-8E37-4913-B18C-33295C6080D9}" type="presOf" srcId="{E1F7DA0F-869B-468C-B5BA-27FCDFDB64A0}" destId="{12B2D08B-7B39-4251-A2BC-7369A67A1E04}" srcOrd="0" destOrd="0" presId="urn:microsoft.com/office/officeart/2005/8/layout/vList2"/>
    <dgm:cxn modelId="{C06EBD6E-E6F3-4B85-8CEA-7768955BB726}" type="presOf" srcId="{55B2334B-C201-4AC3-BFE1-CC16C726E8D4}" destId="{CC8A573D-5FC0-4BD0-B18E-02E2E15CCA34}" srcOrd="0" destOrd="0" presId="urn:microsoft.com/office/officeart/2005/8/layout/vList2"/>
    <dgm:cxn modelId="{07282E5B-1FC5-43CE-8E0D-554F947AC765}" srcId="{55B2334B-C201-4AC3-BFE1-CC16C726E8D4}" destId="{03C3428D-A6F6-4F96-90C3-059BA5F2F0DE}" srcOrd="4" destOrd="0" parTransId="{73B97A40-95C0-459D-87BB-F402D6010BC9}" sibTransId="{327AE0B0-1DF2-45EF-85BD-CDC11FB1F6C3}"/>
    <dgm:cxn modelId="{70F51B78-356C-43CD-AECF-127D6A3AFF4B}" srcId="{55B2334B-C201-4AC3-BFE1-CC16C726E8D4}" destId="{745BF042-DBFB-431C-9CFC-773BB9F35F76}" srcOrd="1" destOrd="0" parTransId="{5EAA3A5C-5DF5-49FE-B429-980657F44908}" sibTransId="{4FB494FF-0B7C-4324-959D-D2DA93E06481}"/>
    <dgm:cxn modelId="{73CBFFD6-D80D-4FF4-960B-4F75E11836E2}" srcId="{55B2334B-C201-4AC3-BFE1-CC16C726E8D4}" destId="{E1F7DA0F-869B-468C-B5BA-27FCDFDB64A0}" srcOrd="0" destOrd="0" parTransId="{DEC4BF9D-CB86-459E-8335-CD3F18140241}" sibTransId="{5EB16EEE-59B7-472C-83FD-846C88E33BF1}"/>
    <dgm:cxn modelId="{B2A7E4D1-F402-419E-9BCF-0411B813DBA7}" type="presOf" srcId="{745BF042-DBFB-431C-9CFC-773BB9F35F76}" destId="{20DA494D-5F35-42AF-8091-422B476AAA95}" srcOrd="0" destOrd="0" presId="urn:microsoft.com/office/officeart/2005/8/layout/vList2"/>
    <dgm:cxn modelId="{B4516715-EB3C-4082-90BC-C8BEC955E5BB}" type="presOf" srcId="{03C3428D-A6F6-4F96-90C3-059BA5F2F0DE}" destId="{D8F45ED2-154D-46BC-8BF5-A5C966F486C1}" srcOrd="0" destOrd="0" presId="urn:microsoft.com/office/officeart/2005/8/layout/vList2"/>
    <dgm:cxn modelId="{28B1564C-5B61-4062-9196-3DD8F89A1DEE}" srcId="{55B2334B-C201-4AC3-BFE1-CC16C726E8D4}" destId="{07B2FD08-36C8-4CB7-9236-9A977FE752DA}" srcOrd="3" destOrd="0" parTransId="{B7CFFE42-7A3F-4CFF-886B-7337DB3F9389}" sibTransId="{56AF37A3-0A1E-4E0D-B58A-11B65F1418AA}"/>
    <dgm:cxn modelId="{4C42EF55-DE83-47E7-898F-C2596F3AF147}" type="presOf" srcId="{07B2FD08-36C8-4CB7-9236-9A977FE752DA}" destId="{706F73ED-19D7-45C2-A76B-DC82A72233BB}" srcOrd="0" destOrd="0" presId="urn:microsoft.com/office/officeart/2005/8/layout/vList2"/>
    <dgm:cxn modelId="{3F7540A8-C0A3-4C01-9292-65E682AE2889}" type="presParOf" srcId="{CC8A573D-5FC0-4BD0-B18E-02E2E15CCA34}" destId="{12B2D08B-7B39-4251-A2BC-7369A67A1E04}" srcOrd="0" destOrd="0" presId="urn:microsoft.com/office/officeart/2005/8/layout/vList2"/>
    <dgm:cxn modelId="{190F63D8-7ABD-4C57-9669-68E8FBF42B94}" type="presParOf" srcId="{CC8A573D-5FC0-4BD0-B18E-02E2E15CCA34}" destId="{726E6C3E-AC41-4D93-AF5B-4DE1FBE7C172}" srcOrd="1" destOrd="0" presId="urn:microsoft.com/office/officeart/2005/8/layout/vList2"/>
    <dgm:cxn modelId="{07E09252-9C26-403E-A1D0-D12EB1487D09}" type="presParOf" srcId="{CC8A573D-5FC0-4BD0-B18E-02E2E15CCA34}" destId="{20DA494D-5F35-42AF-8091-422B476AAA95}" srcOrd="2" destOrd="0" presId="urn:microsoft.com/office/officeart/2005/8/layout/vList2"/>
    <dgm:cxn modelId="{7B673E13-D7A8-400A-A90C-7BB987E80CF2}" type="presParOf" srcId="{CC8A573D-5FC0-4BD0-B18E-02E2E15CCA34}" destId="{339AA03F-3302-48AA-AF51-7A81F4015FAF}" srcOrd="3" destOrd="0" presId="urn:microsoft.com/office/officeart/2005/8/layout/vList2"/>
    <dgm:cxn modelId="{25599006-CC72-4FC4-A67B-37E7ED84A035}" type="presParOf" srcId="{CC8A573D-5FC0-4BD0-B18E-02E2E15CCA34}" destId="{062CB0B2-DA7E-45CB-8772-7A645095BC05}" srcOrd="4" destOrd="0" presId="urn:microsoft.com/office/officeart/2005/8/layout/vList2"/>
    <dgm:cxn modelId="{183C01B2-C84E-4527-8B3B-0FC48BF795D1}" type="presParOf" srcId="{CC8A573D-5FC0-4BD0-B18E-02E2E15CCA34}" destId="{90DCAEC6-FDE8-4F23-A941-282485884019}" srcOrd="5" destOrd="0" presId="urn:microsoft.com/office/officeart/2005/8/layout/vList2"/>
    <dgm:cxn modelId="{45772C86-D169-4DF6-A1A0-B144C8C9B5F9}" type="presParOf" srcId="{CC8A573D-5FC0-4BD0-B18E-02E2E15CCA34}" destId="{706F73ED-19D7-45C2-A76B-DC82A72233BB}" srcOrd="6" destOrd="0" presId="urn:microsoft.com/office/officeart/2005/8/layout/vList2"/>
    <dgm:cxn modelId="{A20B643C-ABBD-40C4-B9F3-9227564CFC83}" type="presParOf" srcId="{CC8A573D-5FC0-4BD0-B18E-02E2E15CCA34}" destId="{0EE46AD1-EC77-4943-B792-3760DE263414}" srcOrd="7" destOrd="0" presId="urn:microsoft.com/office/officeart/2005/8/layout/vList2"/>
    <dgm:cxn modelId="{9BEADFB5-73EE-4CC2-A531-5EFEF6E1DC57}" type="presParOf" srcId="{CC8A573D-5FC0-4BD0-B18E-02E2E15CCA34}" destId="{D8F45ED2-154D-46BC-8BF5-A5C966F486C1}" srcOrd="8"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ED6E0C-75F5-4E0B-B6E1-32BE10E59065}">
      <dsp:nvSpPr>
        <dsp:cNvPr id="0" name=""/>
        <dsp:cNvSpPr/>
      </dsp:nvSpPr>
      <dsp:spPr>
        <a:xfrm>
          <a:off x="0" y="34461"/>
          <a:ext cx="5705060" cy="596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a:lnSpc>
              <a:spcPct val="90000"/>
            </a:lnSpc>
            <a:spcBef>
              <a:spcPct val="0"/>
            </a:spcBef>
            <a:spcAft>
              <a:spcPct val="35000"/>
            </a:spcAft>
          </a:pPr>
          <a:r>
            <a:rPr lang="en-US" sz="1500" kern="1200"/>
            <a:t>Whilst in the classroom, students are monitored when on devices by the class teacher and/or Teaching assistant</a:t>
          </a:r>
        </a:p>
      </dsp:txBody>
      <dsp:txXfrm>
        <a:off x="29128" y="63589"/>
        <a:ext cx="5646804" cy="538444"/>
      </dsp:txXfrm>
    </dsp:sp>
    <dsp:sp modelId="{C708C6C9-9D2B-4CB8-92EF-7C10E15281CB}">
      <dsp:nvSpPr>
        <dsp:cNvPr id="0" name=""/>
        <dsp:cNvSpPr/>
      </dsp:nvSpPr>
      <dsp:spPr>
        <a:xfrm>
          <a:off x="0" y="674361"/>
          <a:ext cx="5705060" cy="596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a:lnSpc>
              <a:spcPct val="90000"/>
            </a:lnSpc>
            <a:spcBef>
              <a:spcPct val="0"/>
            </a:spcBef>
            <a:spcAft>
              <a:spcPct val="35000"/>
            </a:spcAft>
          </a:pPr>
          <a:r>
            <a:rPr lang="en-US" sz="1500" kern="1200"/>
            <a:t>We also have constant vigilance of internet use via a specialist monitoring platform.</a:t>
          </a:r>
        </a:p>
      </dsp:txBody>
      <dsp:txXfrm>
        <a:off x="29128" y="703489"/>
        <a:ext cx="5646804" cy="538444"/>
      </dsp:txXfrm>
    </dsp:sp>
    <dsp:sp modelId="{D2F8A0B7-010B-48ED-8E88-8CD812293E72}">
      <dsp:nvSpPr>
        <dsp:cNvPr id="0" name=""/>
        <dsp:cNvSpPr/>
      </dsp:nvSpPr>
      <dsp:spPr>
        <a:xfrm>
          <a:off x="0" y="1314261"/>
          <a:ext cx="5705060" cy="596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a:lnSpc>
              <a:spcPct val="90000"/>
            </a:lnSpc>
            <a:spcBef>
              <a:spcPct val="0"/>
            </a:spcBef>
            <a:spcAft>
              <a:spcPct val="35000"/>
            </a:spcAft>
          </a:pPr>
          <a:r>
            <a:rPr lang="en-US" sz="1500" kern="1200"/>
            <a:t>Staff are alerted if anything is accessed that shouldn’t be</a:t>
          </a:r>
        </a:p>
      </dsp:txBody>
      <dsp:txXfrm>
        <a:off x="29128" y="1343389"/>
        <a:ext cx="5646804" cy="538444"/>
      </dsp:txXfrm>
    </dsp:sp>
    <dsp:sp modelId="{EEA65B69-354A-4D92-BEDF-2A96F0CD3841}">
      <dsp:nvSpPr>
        <dsp:cNvPr id="0" name=""/>
        <dsp:cNvSpPr/>
      </dsp:nvSpPr>
      <dsp:spPr>
        <a:xfrm>
          <a:off x="0" y="1954161"/>
          <a:ext cx="5705060" cy="596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a:lnSpc>
              <a:spcPct val="90000"/>
            </a:lnSpc>
            <a:spcBef>
              <a:spcPct val="0"/>
            </a:spcBef>
            <a:spcAft>
              <a:spcPct val="35000"/>
            </a:spcAft>
          </a:pPr>
          <a:r>
            <a:rPr lang="en-US" sz="1500" kern="1200"/>
            <a:t>Conversations are then had with students and parents where needed. </a:t>
          </a:r>
        </a:p>
      </dsp:txBody>
      <dsp:txXfrm>
        <a:off x="29128" y="1983289"/>
        <a:ext cx="5646804" cy="5384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B2D08B-7B39-4251-A2BC-7369A67A1E04}">
      <dsp:nvSpPr>
        <dsp:cNvPr id="0" name=""/>
        <dsp:cNvSpPr/>
      </dsp:nvSpPr>
      <dsp:spPr>
        <a:xfrm>
          <a:off x="0" y="86152"/>
          <a:ext cx="7118554" cy="7150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a:t>Age appropriate? Facebook, Instagram, TikTok, Snapchat = 13!</a:t>
          </a:r>
        </a:p>
      </dsp:txBody>
      <dsp:txXfrm>
        <a:off x="34906" y="121058"/>
        <a:ext cx="7048742" cy="645240"/>
      </dsp:txXfrm>
    </dsp:sp>
    <dsp:sp modelId="{706F73ED-19D7-45C2-A76B-DC82A72233BB}">
      <dsp:nvSpPr>
        <dsp:cNvPr id="0" name=""/>
        <dsp:cNvSpPr/>
      </dsp:nvSpPr>
      <dsp:spPr>
        <a:xfrm>
          <a:off x="0" y="853045"/>
          <a:ext cx="7118554" cy="7150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a:t>Open conversations! </a:t>
          </a:r>
        </a:p>
      </dsp:txBody>
      <dsp:txXfrm>
        <a:off x="34906" y="887951"/>
        <a:ext cx="7048742" cy="645240"/>
      </dsp:txXfrm>
    </dsp:sp>
    <dsp:sp modelId="{D8F45ED2-154D-46BC-8BF5-A5C966F486C1}">
      <dsp:nvSpPr>
        <dsp:cNvPr id="0" name=""/>
        <dsp:cNvSpPr/>
      </dsp:nvSpPr>
      <dsp:spPr>
        <a:xfrm>
          <a:off x="0" y="1619938"/>
          <a:ext cx="7118554" cy="7150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a:t>Clear guidelines on phone/device usage</a:t>
          </a:r>
        </a:p>
      </dsp:txBody>
      <dsp:txXfrm>
        <a:off x="34906" y="1654844"/>
        <a:ext cx="7048742" cy="645240"/>
      </dsp:txXfrm>
    </dsp:sp>
    <dsp:sp modelId="{C7144A29-38A5-448E-B1AE-9D7AC3575808}">
      <dsp:nvSpPr>
        <dsp:cNvPr id="0" name=""/>
        <dsp:cNvSpPr/>
      </dsp:nvSpPr>
      <dsp:spPr>
        <a:xfrm>
          <a:off x="0" y="2386830"/>
          <a:ext cx="7118554" cy="7150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a:t>What will your child do if something worrying happened whilst on a phone/device?</a:t>
          </a:r>
        </a:p>
      </dsp:txBody>
      <dsp:txXfrm>
        <a:off x="34906" y="2421736"/>
        <a:ext cx="7048742" cy="645240"/>
      </dsp:txXfrm>
    </dsp:sp>
    <dsp:sp modelId="{CA39B07B-D1A0-4EF4-8B3D-50CB0DE94FAA}">
      <dsp:nvSpPr>
        <dsp:cNvPr id="0" name=""/>
        <dsp:cNvSpPr/>
      </dsp:nvSpPr>
      <dsp:spPr>
        <a:xfrm>
          <a:off x="0" y="3153723"/>
          <a:ext cx="7118554" cy="7150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a:t>Being together more online. </a:t>
          </a:r>
        </a:p>
      </dsp:txBody>
      <dsp:txXfrm>
        <a:off x="34906" y="3188629"/>
        <a:ext cx="7048742" cy="6452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4342EE-196A-43BD-9186-E4C1B05BBB8B}">
      <dsp:nvSpPr>
        <dsp:cNvPr id="0" name=""/>
        <dsp:cNvSpPr/>
      </dsp:nvSpPr>
      <dsp:spPr>
        <a:xfrm>
          <a:off x="752297" y="-46553"/>
          <a:ext cx="5328127" cy="5328127"/>
        </a:xfrm>
        <a:prstGeom prst="circularArrow">
          <a:avLst>
            <a:gd name="adj1" fmla="val 5544"/>
            <a:gd name="adj2" fmla="val 330680"/>
            <a:gd name="adj3" fmla="val 14652976"/>
            <a:gd name="adj4" fmla="val 16872123"/>
            <a:gd name="adj5" fmla="val 5757"/>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C69385-16C2-49AB-A82C-3253B293C507}">
      <dsp:nvSpPr>
        <dsp:cNvPr id="0" name=""/>
        <dsp:cNvSpPr/>
      </dsp:nvSpPr>
      <dsp:spPr>
        <a:xfrm>
          <a:off x="2668197" y="1988"/>
          <a:ext cx="1496326" cy="74816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dirty="0">
              <a:latin typeface="Calibri Light" panose="020F0302020204030204"/>
            </a:rPr>
            <a:t>Road Awareness</a:t>
          </a:r>
          <a:endParaRPr lang="en-US" sz="1400" kern="1200" dirty="0"/>
        </a:p>
      </dsp:txBody>
      <dsp:txXfrm>
        <a:off x="2704719" y="38510"/>
        <a:ext cx="1423282" cy="675119"/>
      </dsp:txXfrm>
    </dsp:sp>
    <dsp:sp modelId="{D8A601E1-A433-44D5-8E71-7FA6628E6E44}">
      <dsp:nvSpPr>
        <dsp:cNvPr id="0" name=""/>
        <dsp:cNvSpPr/>
      </dsp:nvSpPr>
      <dsp:spPr>
        <a:xfrm>
          <a:off x="4274831" y="667477"/>
          <a:ext cx="1496326" cy="74816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dirty="0">
              <a:latin typeface="Calibri Light" panose="020F0302020204030204"/>
            </a:rPr>
            <a:t>Not on Phones</a:t>
          </a:r>
          <a:endParaRPr lang="en-US" sz="1400" kern="1200" dirty="0"/>
        </a:p>
      </dsp:txBody>
      <dsp:txXfrm>
        <a:off x="4311353" y="703999"/>
        <a:ext cx="1423282" cy="675119"/>
      </dsp:txXfrm>
    </dsp:sp>
    <dsp:sp modelId="{BAAFB338-C7EB-451B-BF7B-A7E09881E692}">
      <dsp:nvSpPr>
        <dsp:cNvPr id="0" name=""/>
        <dsp:cNvSpPr/>
      </dsp:nvSpPr>
      <dsp:spPr>
        <a:xfrm>
          <a:off x="4940320" y="2274110"/>
          <a:ext cx="1496326" cy="74816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dirty="0">
              <a:latin typeface="Calibri Light" panose="020F0302020204030204"/>
            </a:rPr>
            <a:t>One ear Bud! </a:t>
          </a:r>
          <a:endParaRPr lang="en-US" sz="1400" kern="1200" dirty="0"/>
        </a:p>
      </dsp:txBody>
      <dsp:txXfrm>
        <a:off x="4976842" y="2310632"/>
        <a:ext cx="1423282" cy="675119"/>
      </dsp:txXfrm>
    </dsp:sp>
    <dsp:sp modelId="{DF3B7909-B24B-46E7-899D-5CAB467BF141}">
      <dsp:nvSpPr>
        <dsp:cNvPr id="0" name=""/>
        <dsp:cNvSpPr/>
      </dsp:nvSpPr>
      <dsp:spPr>
        <a:xfrm>
          <a:off x="4274831" y="3880744"/>
          <a:ext cx="1496326" cy="74816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dirty="0">
              <a:latin typeface="Calibri Light" panose="020F0302020204030204"/>
            </a:rPr>
            <a:t>Not talking to Strangers</a:t>
          </a:r>
          <a:endParaRPr lang="en-US" sz="1400" kern="1200" dirty="0"/>
        </a:p>
      </dsp:txBody>
      <dsp:txXfrm>
        <a:off x="4311353" y="3917266"/>
        <a:ext cx="1423282" cy="675119"/>
      </dsp:txXfrm>
    </dsp:sp>
    <dsp:sp modelId="{A72C743A-48DA-4666-A6AD-66C41C3927D5}">
      <dsp:nvSpPr>
        <dsp:cNvPr id="0" name=""/>
        <dsp:cNvSpPr/>
      </dsp:nvSpPr>
      <dsp:spPr>
        <a:xfrm>
          <a:off x="2668197" y="4546233"/>
          <a:ext cx="1496326" cy="74816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dirty="0">
              <a:latin typeface="Calibri Light" panose="020F0302020204030204"/>
            </a:rPr>
            <a:t>Walking with Friends</a:t>
          </a:r>
          <a:endParaRPr lang="en-US" sz="1400" kern="1200" dirty="0"/>
        </a:p>
      </dsp:txBody>
      <dsp:txXfrm>
        <a:off x="2704719" y="4582755"/>
        <a:ext cx="1423282" cy="675119"/>
      </dsp:txXfrm>
    </dsp:sp>
    <dsp:sp modelId="{D5A8B382-DAA4-49E3-B8D2-4034A2563420}">
      <dsp:nvSpPr>
        <dsp:cNvPr id="0" name=""/>
        <dsp:cNvSpPr/>
      </dsp:nvSpPr>
      <dsp:spPr>
        <a:xfrm>
          <a:off x="1061564" y="3880744"/>
          <a:ext cx="1496326" cy="74816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dirty="0">
              <a:latin typeface="Calibri Light" panose="020F0302020204030204"/>
            </a:rPr>
            <a:t>Safety on the bus</a:t>
          </a:r>
        </a:p>
      </dsp:txBody>
      <dsp:txXfrm>
        <a:off x="1098086" y="3917266"/>
        <a:ext cx="1423282" cy="675119"/>
      </dsp:txXfrm>
    </dsp:sp>
    <dsp:sp modelId="{704E1BD6-1A75-40E7-B32D-4090BF48792F}">
      <dsp:nvSpPr>
        <dsp:cNvPr id="0" name=""/>
        <dsp:cNvSpPr/>
      </dsp:nvSpPr>
      <dsp:spPr>
        <a:xfrm>
          <a:off x="396075" y="2274110"/>
          <a:ext cx="1496326" cy="74816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dirty="0">
              <a:latin typeface="Calibri Light" panose="020F0302020204030204"/>
            </a:rPr>
            <a:t>Report to Mentor</a:t>
          </a:r>
        </a:p>
      </dsp:txBody>
      <dsp:txXfrm>
        <a:off x="432597" y="2310632"/>
        <a:ext cx="1423282" cy="675119"/>
      </dsp:txXfrm>
    </dsp:sp>
    <dsp:sp modelId="{4A673CC0-5D97-4971-AB8B-65EE53FA9DAD}">
      <dsp:nvSpPr>
        <dsp:cNvPr id="0" name=""/>
        <dsp:cNvSpPr/>
      </dsp:nvSpPr>
      <dsp:spPr>
        <a:xfrm>
          <a:off x="1061564" y="667477"/>
          <a:ext cx="1496326" cy="74816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dirty="0">
              <a:latin typeface="Calibri Light" panose="020F0302020204030204"/>
            </a:rPr>
            <a:t>Safe cycle/scooter and equipment</a:t>
          </a:r>
        </a:p>
      </dsp:txBody>
      <dsp:txXfrm>
        <a:off x="1098086" y="703999"/>
        <a:ext cx="1423282" cy="67511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47369D-CBEA-41CC-BD70-3B29090B317A}">
      <dsp:nvSpPr>
        <dsp:cNvPr id="0" name=""/>
        <dsp:cNvSpPr/>
      </dsp:nvSpPr>
      <dsp:spPr>
        <a:xfrm>
          <a:off x="0" y="243851"/>
          <a:ext cx="4952999"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6E07176-D55F-4824-BD00-F1A57ED6237C}">
      <dsp:nvSpPr>
        <dsp:cNvPr id="0" name=""/>
        <dsp:cNvSpPr/>
      </dsp:nvSpPr>
      <dsp:spPr>
        <a:xfrm>
          <a:off x="247649" y="51971"/>
          <a:ext cx="3467099"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1048" tIns="0" rIns="131048" bIns="0" numCol="1" spcCol="1270" anchor="ctr" anchorCtr="0">
          <a:noAutofit/>
        </a:bodyPr>
        <a:lstStyle/>
        <a:p>
          <a:pPr lvl="0" algn="l" defTabSz="577850" rtl="0">
            <a:lnSpc>
              <a:spcPct val="90000"/>
            </a:lnSpc>
            <a:spcBef>
              <a:spcPct val="0"/>
            </a:spcBef>
            <a:spcAft>
              <a:spcPct val="35000"/>
            </a:spcAft>
          </a:pPr>
          <a:r>
            <a:rPr lang="en-US" sz="1300" kern="1200">
              <a:latin typeface="Calibri Light" panose="020F0302020204030204"/>
            </a:rPr>
            <a:t>Good Sleep</a:t>
          </a:r>
          <a:endParaRPr lang="en-US" sz="1300" kern="1200"/>
        </a:p>
      </dsp:txBody>
      <dsp:txXfrm>
        <a:off x="266383" y="70705"/>
        <a:ext cx="3429631" cy="346292"/>
      </dsp:txXfrm>
    </dsp:sp>
    <dsp:sp modelId="{AFE92F31-5FE9-4A7C-81AB-15A12DD961E1}">
      <dsp:nvSpPr>
        <dsp:cNvPr id="0" name=""/>
        <dsp:cNvSpPr/>
      </dsp:nvSpPr>
      <dsp:spPr>
        <a:xfrm>
          <a:off x="0" y="833531"/>
          <a:ext cx="4952999"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6AFDC44-E034-45E0-AD9D-C4968076FC9C}">
      <dsp:nvSpPr>
        <dsp:cNvPr id="0" name=""/>
        <dsp:cNvSpPr/>
      </dsp:nvSpPr>
      <dsp:spPr>
        <a:xfrm>
          <a:off x="247649" y="641651"/>
          <a:ext cx="3467099"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1048" tIns="0" rIns="131048" bIns="0" numCol="1" spcCol="1270" anchor="ctr" anchorCtr="0">
          <a:noAutofit/>
        </a:bodyPr>
        <a:lstStyle/>
        <a:p>
          <a:pPr lvl="0" algn="l" defTabSz="577850" rtl="0">
            <a:lnSpc>
              <a:spcPct val="90000"/>
            </a:lnSpc>
            <a:spcBef>
              <a:spcPct val="0"/>
            </a:spcBef>
            <a:spcAft>
              <a:spcPct val="35000"/>
            </a:spcAft>
          </a:pPr>
          <a:r>
            <a:rPr lang="en-US" sz="1300" kern="1200">
              <a:latin typeface="Calibri Light" panose="020F0302020204030204"/>
            </a:rPr>
            <a:t>Good food</a:t>
          </a:r>
          <a:endParaRPr lang="en-US" sz="1300" kern="1200"/>
        </a:p>
      </dsp:txBody>
      <dsp:txXfrm>
        <a:off x="266383" y="660385"/>
        <a:ext cx="3429631" cy="346292"/>
      </dsp:txXfrm>
    </dsp:sp>
    <dsp:sp modelId="{E3792A88-62CF-4615-A03A-56DF1D0389F5}">
      <dsp:nvSpPr>
        <dsp:cNvPr id="0" name=""/>
        <dsp:cNvSpPr/>
      </dsp:nvSpPr>
      <dsp:spPr>
        <a:xfrm>
          <a:off x="0" y="1423211"/>
          <a:ext cx="4952999"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19A8CC2-D26B-42A5-8697-9115D7EAC9FB}">
      <dsp:nvSpPr>
        <dsp:cNvPr id="0" name=""/>
        <dsp:cNvSpPr/>
      </dsp:nvSpPr>
      <dsp:spPr>
        <a:xfrm>
          <a:off x="247649" y="1231331"/>
          <a:ext cx="3467099"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1048" tIns="0" rIns="131048" bIns="0" numCol="1" spcCol="1270" anchor="ctr" anchorCtr="0">
          <a:noAutofit/>
        </a:bodyPr>
        <a:lstStyle/>
        <a:p>
          <a:pPr lvl="0" algn="l" defTabSz="577850" rtl="0">
            <a:lnSpc>
              <a:spcPct val="90000"/>
            </a:lnSpc>
            <a:spcBef>
              <a:spcPct val="0"/>
            </a:spcBef>
            <a:spcAft>
              <a:spcPct val="35000"/>
            </a:spcAft>
          </a:pPr>
          <a:r>
            <a:rPr lang="en-US" sz="1300" kern="1200">
              <a:latin typeface="Calibri Light" panose="020F0302020204030204"/>
            </a:rPr>
            <a:t>School Work</a:t>
          </a:r>
        </a:p>
      </dsp:txBody>
      <dsp:txXfrm>
        <a:off x="266383" y="1250065"/>
        <a:ext cx="3429631" cy="346292"/>
      </dsp:txXfrm>
    </dsp:sp>
    <dsp:sp modelId="{522EE804-CE97-4D42-98E5-357CFE3A6E7D}">
      <dsp:nvSpPr>
        <dsp:cNvPr id="0" name=""/>
        <dsp:cNvSpPr/>
      </dsp:nvSpPr>
      <dsp:spPr>
        <a:xfrm>
          <a:off x="0" y="2012891"/>
          <a:ext cx="4952999"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77292E-162B-4539-9B22-5C32AE8623E4}">
      <dsp:nvSpPr>
        <dsp:cNvPr id="0" name=""/>
        <dsp:cNvSpPr/>
      </dsp:nvSpPr>
      <dsp:spPr>
        <a:xfrm>
          <a:off x="247649" y="1821011"/>
          <a:ext cx="3467099"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1048" tIns="0" rIns="131048" bIns="0" numCol="1" spcCol="1270" anchor="ctr" anchorCtr="0">
          <a:noAutofit/>
        </a:bodyPr>
        <a:lstStyle/>
        <a:p>
          <a:pPr lvl="0" algn="l" defTabSz="577850">
            <a:lnSpc>
              <a:spcPct val="90000"/>
            </a:lnSpc>
            <a:spcBef>
              <a:spcPct val="0"/>
            </a:spcBef>
            <a:spcAft>
              <a:spcPct val="35000"/>
            </a:spcAft>
          </a:pPr>
          <a:r>
            <a:rPr lang="en-US" sz="1300" kern="1200">
              <a:latin typeface="Calibri Light" panose="020F0302020204030204"/>
            </a:rPr>
            <a:t>Homework</a:t>
          </a:r>
          <a:endParaRPr lang="en-US" sz="1300" kern="1200"/>
        </a:p>
      </dsp:txBody>
      <dsp:txXfrm>
        <a:off x="266383" y="1839745"/>
        <a:ext cx="3429631" cy="346292"/>
      </dsp:txXfrm>
    </dsp:sp>
    <dsp:sp modelId="{3717E217-35FC-4F77-936B-8A0D3CDE1E4B}">
      <dsp:nvSpPr>
        <dsp:cNvPr id="0" name=""/>
        <dsp:cNvSpPr/>
      </dsp:nvSpPr>
      <dsp:spPr>
        <a:xfrm>
          <a:off x="0" y="2602571"/>
          <a:ext cx="4952999"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E85783B-2B18-48B5-AA8B-30A224258D98}">
      <dsp:nvSpPr>
        <dsp:cNvPr id="0" name=""/>
        <dsp:cNvSpPr/>
      </dsp:nvSpPr>
      <dsp:spPr>
        <a:xfrm>
          <a:off x="247649" y="2410691"/>
          <a:ext cx="3467099"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1048" tIns="0" rIns="131048" bIns="0" numCol="1" spcCol="1270" anchor="ctr" anchorCtr="0">
          <a:noAutofit/>
        </a:bodyPr>
        <a:lstStyle/>
        <a:p>
          <a:pPr lvl="0" algn="l" defTabSz="577850">
            <a:lnSpc>
              <a:spcPct val="90000"/>
            </a:lnSpc>
            <a:spcBef>
              <a:spcPct val="0"/>
            </a:spcBef>
            <a:spcAft>
              <a:spcPct val="35000"/>
            </a:spcAft>
          </a:pPr>
          <a:r>
            <a:rPr lang="en-US" sz="1300" kern="1200">
              <a:latin typeface="Calibri Light" panose="020F0302020204030204"/>
            </a:rPr>
            <a:t>Balance</a:t>
          </a:r>
        </a:p>
      </dsp:txBody>
      <dsp:txXfrm>
        <a:off x="266383" y="2429425"/>
        <a:ext cx="3429631" cy="346292"/>
      </dsp:txXfrm>
    </dsp:sp>
    <dsp:sp modelId="{6BE92E5D-5C3C-4A19-9DA3-3CD3A4C66D99}">
      <dsp:nvSpPr>
        <dsp:cNvPr id="0" name=""/>
        <dsp:cNvSpPr/>
      </dsp:nvSpPr>
      <dsp:spPr>
        <a:xfrm>
          <a:off x="0" y="3192251"/>
          <a:ext cx="4952999"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075DD44-193E-4B49-81E3-6332A630A2B0}">
      <dsp:nvSpPr>
        <dsp:cNvPr id="0" name=""/>
        <dsp:cNvSpPr/>
      </dsp:nvSpPr>
      <dsp:spPr>
        <a:xfrm>
          <a:off x="247649" y="3000371"/>
          <a:ext cx="3467099"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1048" tIns="0" rIns="131048" bIns="0" numCol="1" spcCol="1270" anchor="ctr" anchorCtr="0">
          <a:noAutofit/>
        </a:bodyPr>
        <a:lstStyle/>
        <a:p>
          <a:pPr lvl="0" algn="l" defTabSz="577850" rtl="0">
            <a:lnSpc>
              <a:spcPct val="90000"/>
            </a:lnSpc>
            <a:spcBef>
              <a:spcPct val="0"/>
            </a:spcBef>
            <a:spcAft>
              <a:spcPct val="35000"/>
            </a:spcAft>
          </a:pPr>
          <a:r>
            <a:rPr lang="en-US" sz="1300" kern="1200">
              <a:latin typeface="Calibri Light" panose="020F0302020204030204"/>
            </a:rPr>
            <a:t>Care</a:t>
          </a:r>
        </a:p>
      </dsp:txBody>
      <dsp:txXfrm>
        <a:off x="266383" y="3019105"/>
        <a:ext cx="3429631" cy="346292"/>
      </dsp:txXfrm>
    </dsp:sp>
    <dsp:sp modelId="{5D468638-0330-4DF1-9C7C-6BF06A0C5DF0}">
      <dsp:nvSpPr>
        <dsp:cNvPr id="0" name=""/>
        <dsp:cNvSpPr/>
      </dsp:nvSpPr>
      <dsp:spPr>
        <a:xfrm>
          <a:off x="0" y="3781931"/>
          <a:ext cx="4952999"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66FC9B2-077E-4461-A321-33185894C4C6}">
      <dsp:nvSpPr>
        <dsp:cNvPr id="0" name=""/>
        <dsp:cNvSpPr/>
      </dsp:nvSpPr>
      <dsp:spPr>
        <a:xfrm>
          <a:off x="247649" y="3590051"/>
          <a:ext cx="3467099"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1048" tIns="0" rIns="131048" bIns="0" numCol="1" spcCol="1270" anchor="ctr" anchorCtr="0">
          <a:noAutofit/>
        </a:bodyPr>
        <a:lstStyle/>
        <a:p>
          <a:pPr lvl="0" algn="l" defTabSz="577850" rtl="0">
            <a:lnSpc>
              <a:spcPct val="90000"/>
            </a:lnSpc>
            <a:spcBef>
              <a:spcPct val="0"/>
            </a:spcBef>
            <a:spcAft>
              <a:spcPct val="35000"/>
            </a:spcAft>
          </a:pPr>
          <a:r>
            <a:rPr lang="en-US" sz="1300" kern="1200">
              <a:latin typeface="Calibri Light" panose="020F0302020204030204"/>
            </a:rPr>
            <a:t>Healthy Habits</a:t>
          </a:r>
        </a:p>
      </dsp:txBody>
      <dsp:txXfrm>
        <a:off x="266383" y="3608785"/>
        <a:ext cx="3429631" cy="34629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B2D08B-7B39-4251-A2BC-7369A67A1E04}">
      <dsp:nvSpPr>
        <dsp:cNvPr id="0" name=""/>
        <dsp:cNvSpPr/>
      </dsp:nvSpPr>
      <dsp:spPr>
        <a:xfrm>
          <a:off x="0" y="137234"/>
          <a:ext cx="7118554" cy="6715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US" sz="2800" kern="1200" dirty="0">
              <a:latin typeface="Calibri Light" panose="020F0302020204030204"/>
            </a:rPr>
            <a:t>Phones should be off during the school day</a:t>
          </a:r>
          <a:endParaRPr lang="en-US" sz="2800" kern="1200" dirty="0"/>
        </a:p>
      </dsp:txBody>
      <dsp:txXfrm>
        <a:off x="32784" y="170018"/>
        <a:ext cx="7052986" cy="606012"/>
      </dsp:txXfrm>
    </dsp:sp>
    <dsp:sp modelId="{20DA494D-5F35-42AF-8091-422B476AAA95}">
      <dsp:nvSpPr>
        <dsp:cNvPr id="0" name=""/>
        <dsp:cNvSpPr/>
      </dsp:nvSpPr>
      <dsp:spPr>
        <a:xfrm>
          <a:off x="0" y="889454"/>
          <a:ext cx="7118554" cy="6715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US" sz="2800" kern="1200" dirty="0">
              <a:latin typeface="Calibri Light" panose="020F0302020204030204"/>
            </a:rPr>
            <a:t>Keep private information private</a:t>
          </a:r>
        </a:p>
      </dsp:txBody>
      <dsp:txXfrm>
        <a:off x="32784" y="922238"/>
        <a:ext cx="7052986" cy="606012"/>
      </dsp:txXfrm>
    </dsp:sp>
    <dsp:sp modelId="{062CB0B2-DA7E-45CB-8772-7A645095BC05}">
      <dsp:nvSpPr>
        <dsp:cNvPr id="0" name=""/>
        <dsp:cNvSpPr/>
      </dsp:nvSpPr>
      <dsp:spPr>
        <a:xfrm>
          <a:off x="0" y="1641674"/>
          <a:ext cx="7118554" cy="6715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US" sz="2800" kern="1200" dirty="0">
              <a:latin typeface="Calibri Light" panose="020F0302020204030204"/>
            </a:rPr>
            <a:t>Understand how to manage social networking </a:t>
          </a:r>
        </a:p>
      </dsp:txBody>
      <dsp:txXfrm>
        <a:off x="32784" y="1674458"/>
        <a:ext cx="7052986" cy="606012"/>
      </dsp:txXfrm>
    </dsp:sp>
    <dsp:sp modelId="{706F73ED-19D7-45C2-A76B-DC82A72233BB}">
      <dsp:nvSpPr>
        <dsp:cNvPr id="0" name=""/>
        <dsp:cNvSpPr/>
      </dsp:nvSpPr>
      <dsp:spPr>
        <a:xfrm>
          <a:off x="0" y="2393894"/>
          <a:ext cx="7118554" cy="6715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US" sz="2800" kern="1200" dirty="0">
              <a:latin typeface="Calibri Light" panose="020F0302020204030204"/>
            </a:rPr>
            <a:t>Have an agreement on usage</a:t>
          </a:r>
          <a:endParaRPr lang="en-US" sz="2800" kern="1200" dirty="0"/>
        </a:p>
      </dsp:txBody>
      <dsp:txXfrm>
        <a:off x="32784" y="2426678"/>
        <a:ext cx="7052986" cy="606012"/>
      </dsp:txXfrm>
    </dsp:sp>
    <dsp:sp modelId="{D8F45ED2-154D-46BC-8BF5-A5C966F486C1}">
      <dsp:nvSpPr>
        <dsp:cNvPr id="0" name=""/>
        <dsp:cNvSpPr/>
      </dsp:nvSpPr>
      <dsp:spPr>
        <a:xfrm>
          <a:off x="0" y="3146114"/>
          <a:ext cx="7118554" cy="6715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US" sz="2800" kern="1200" dirty="0">
              <a:latin typeface="Calibri Light" panose="020F0302020204030204"/>
            </a:rPr>
            <a:t>Parental Controls</a:t>
          </a:r>
          <a:endParaRPr lang="en-US" sz="2800" kern="1200" dirty="0"/>
        </a:p>
      </dsp:txBody>
      <dsp:txXfrm>
        <a:off x="32784" y="3178898"/>
        <a:ext cx="7052986" cy="60601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0857B9-5C16-47AE-B182-D2792E5A73B3}" type="datetimeFigureOut">
              <a:rPr lang="en-GB" smtClean="0"/>
              <a:t>21/09/2023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81B7B9-0DFF-4AFF-99BC-E829DB72B2C9}" type="slidenum">
              <a:rPr lang="en-GB" smtClean="0"/>
              <a:t>‹#›</a:t>
            </a:fld>
            <a:endParaRPr lang="en-GB"/>
          </a:p>
        </p:txBody>
      </p:sp>
    </p:spTree>
    <p:extLst>
      <p:ext uri="{BB962C8B-B14F-4D97-AF65-F5344CB8AC3E}">
        <p14:creationId xmlns:p14="http://schemas.microsoft.com/office/powerpoint/2010/main" val="39796117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cs typeface="Calibri"/>
            </a:endParaRPr>
          </a:p>
        </p:txBody>
      </p:sp>
    </p:spTree>
    <p:extLst>
      <p:ext uri="{BB962C8B-B14F-4D97-AF65-F5344CB8AC3E}">
        <p14:creationId xmlns:p14="http://schemas.microsoft.com/office/powerpoint/2010/main" val="34404274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cs typeface="Calibri"/>
            </a:endParaRPr>
          </a:p>
        </p:txBody>
      </p:sp>
    </p:spTree>
    <p:extLst>
      <p:ext uri="{BB962C8B-B14F-4D97-AF65-F5344CB8AC3E}">
        <p14:creationId xmlns:p14="http://schemas.microsoft.com/office/powerpoint/2010/main" val="16541565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a:cs typeface="Calibri"/>
            </a:endParaRPr>
          </a:p>
        </p:txBody>
      </p:sp>
    </p:spTree>
    <p:extLst>
      <p:ext uri="{BB962C8B-B14F-4D97-AF65-F5344CB8AC3E}">
        <p14:creationId xmlns:p14="http://schemas.microsoft.com/office/powerpoint/2010/main" val="19750621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cs typeface="Calibri"/>
            </a:endParaRPr>
          </a:p>
        </p:txBody>
      </p:sp>
    </p:spTree>
    <p:extLst>
      <p:ext uri="{BB962C8B-B14F-4D97-AF65-F5344CB8AC3E}">
        <p14:creationId xmlns:p14="http://schemas.microsoft.com/office/powerpoint/2010/main" val="33421338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cs typeface="Calibri"/>
            </a:endParaRPr>
          </a:p>
        </p:txBody>
      </p:sp>
    </p:spTree>
    <p:extLst>
      <p:ext uri="{BB962C8B-B14F-4D97-AF65-F5344CB8AC3E}">
        <p14:creationId xmlns:p14="http://schemas.microsoft.com/office/powerpoint/2010/main" val="34769959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cs typeface="Calibri"/>
            </a:endParaRPr>
          </a:p>
        </p:txBody>
      </p:sp>
    </p:spTree>
    <p:extLst>
      <p:ext uri="{BB962C8B-B14F-4D97-AF65-F5344CB8AC3E}">
        <p14:creationId xmlns:p14="http://schemas.microsoft.com/office/powerpoint/2010/main" val="15991113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GB" dirty="0">
              <a:cs typeface="Calibri"/>
            </a:endParaRPr>
          </a:p>
        </p:txBody>
      </p:sp>
    </p:spTree>
    <p:extLst>
      <p:ext uri="{BB962C8B-B14F-4D97-AF65-F5344CB8AC3E}">
        <p14:creationId xmlns:p14="http://schemas.microsoft.com/office/powerpoint/2010/main" val="15040113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GB" dirty="0">
              <a:cs typeface="Calibri"/>
            </a:endParaRPr>
          </a:p>
        </p:txBody>
      </p:sp>
    </p:spTree>
    <p:extLst>
      <p:ext uri="{BB962C8B-B14F-4D97-AF65-F5344CB8AC3E}">
        <p14:creationId xmlns:p14="http://schemas.microsoft.com/office/powerpoint/2010/main" val="30744568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cs typeface="Calibri"/>
            </a:endParaRPr>
          </a:p>
        </p:txBody>
      </p:sp>
    </p:spTree>
    <p:extLst>
      <p:ext uri="{BB962C8B-B14F-4D97-AF65-F5344CB8AC3E}">
        <p14:creationId xmlns:p14="http://schemas.microsoft.com/office/powerpoint/2010/main" val="5425924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r>
              <a:rPr lang="en-US" dirty="0">
                <a:cs typeface="Calibri"/>
              </a:rPr>
              <a:t> </a:t>
            </a:r>
          </a:p>
        </p:txBody>
      </p:sp>
    </p:spTree>
    <p:extLst>
      <p:ext uri="{BB962C8B-B14F-4D97-AF65-F5344CB8AC3E}">
        <p14:creationId xmlns:p14="http://schemas.microsoft.com/office/powerpoint/2010/main" val="9267312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cs typeface="Calibri"/>
            </a:endParaRPr>
          </a:p>
        </p:txBody>
      </p:sp>
    </p:spTree>
    <p:extLst>
      <p:ext uri="{BB962C8B-B14F-4D97-AF65-F5344CB8AC3E}">
        <p14:creationId xmlns:p14="http://schemas.microsoft.com/office/powerpoint/2010/main" val="7350776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a:cs typeface="Calibri"/>
            </a:endParaRPr>
          </a:p>
        </p:txBody>
      </p:sp>
    </p:spTree>
    <p:extLst>
      <p:ext uri="{BB962C8B-B14F-4D97-AF65-F5344CB8AC3E}">
        <p14:creationId xmlns:p14="http://schemas.microsoft.com/office/powerpoint/2010/main" val="40827236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a:cs typeface="Calibri"/>
            </a:endParaRPr>
          </a:p>
        </p:txBody>
      </p:sp>
    </p:spTree>
    <p:extLst>
      <p:ext uri="{BB962C8B-B14F-4D97-AF65-F5344CB8AC3E}">
        <p14:creationId xmlns:p14="http://schemas.microsoft.com/office/powerpoint/2010/main" val="29665765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a:cs typeface="Calibri"/>
            </a:endParaRPr>
          </a:p>
        </p:txBody>
      </p:sp>
    </p:spTree>
    <p:extLst>
      <p:ext uri="{BB962C8B-B14F-4D97-AF65-F5344CB8AC3E}">
        <p14:creationId xmlns:p14="http://schemas.microsoft.com/office/powerpoint/2010/main" val="12154167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a:p>
            <a:endParaRPr lang="en-US" dirty="0">
              <a:cs typeface="Calibri"/>
            </a:endParaRPr>
          </a:p>
        </p:txBody>
      </p:sp>
    </p:spTree>
    <p:extLst>
      <p:ext uri="{BB962C8B-B14F-4D97-AF65-F5344CB8AC3E}">
        <p14:creationId xmlns:p14="http://schemas.microsoft.com/office/powerpoint/2010/main" val="25215692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a:p>
            <a:endParaRPr lang="en-US" dirty="0">
              <a:cs typeface="Calibri"/>
            </a:endParaRPr>
          </a:p>
        </p:txBody>
      </p:sp>
    </p:spTree>
    <p:extLst>
      <p:ext uri="{BB962C8B-B14F-4D97-AF65-F5344CB8AC3E}">
        <p14:creationId xmlns:p14="http://schemas.microsoft.com/office/powerpoint/2010/main" val="2826563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a:p>
            <a:endParaRPr lang="en-US" dirty="0">
              <a:cs typeface="Calibri"/>
            </a:endParaRPr>
          </a:p>
        </p:txBody>
      </p:sp>
    </p:spTree>
    <p:extLst>
      <p:ext uri="{BB962C8B-B14F-4D97-AF65-F5344CB8AC3E}">
        <p14:creationId xmlns:p14="http://schemas.microsoft.com/office/powerpoint/2010/main" val="29861418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a:cs typeface="Calibri"/>
            </a:endParaRPr>
          </a:p>
        </p:txBody>
      </p:sp>
    </p:spTree>
    <p:extLst>
      <p:ext uri="{BB962C8B-B14F-4D97-AF65-F5344CB8AC3E}">
        <p14:creationId xmlns:p14="http://schemas.microsoft.com/office/powerpoint/2010/main" val="1296038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a:cs typeface="Calibri"/>
            </a:endParaRPr>
          </a:p>
        </p:txBody>
      </p:sp>
    </p:spTree>
    <p:extLst>
      <p:ext uri="{BB962C8B-B14F-4D97-AF65-F5344CB8AC3E}">
        <p14:creationId xmlns:p14="http://schemas.microsoft.com/office/powerpoint/2010/main" val="37017777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a:cs typeface="Calibri"/>
            </a:endParaRPr>
          </a:p>
        </p:txBody>
      </p:sp>
    </p:spTree>
    <p:extLst>
      <p:ext uri="{BB962C8B-B14F-4D97-AF65-F5344CB8AC3E}">
        <p14:creationId xmlns:p14="http://schemas.microsoft.com/office/powerpoint/2010/main" val="4970891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pPr marL="571500" indent="-571500">
              <a:buFont typeface="Arial,Sans-Serif"/>
              <a:buChar char="•"/>
            </a:pPr>
            <a:endParaRPr lang="en-US" dirty="0"/>
          </a:p>
        </p:txBody>
      </p:sp>
    </p:spTree>
    <p:extLst>
      <p:ext uri="{BB962C8B-B14F-4D97-AF65-F5344CB8AC3E}">
        <p14:creationId xmlns:p14="http://schemas.microsoft.com/office/powerpoint/2010/main" val="39237488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pPr marL="457200" indent="-406400">
              <a:spcBef>
                <a:spcPts val="640"/>
              </a:spcBef>
              <a:buFont typeface="Gill Sans,Sans-Serif"/>
              <a:buChar char="•"/>
            </a:pPr>
            <a:endParaRPr lang="en-GB" dirty="0">
              <a:cs typeface="Calibri"/>
            </a:endParaRPr>
          </a:p>
        </p:txBody>
      </p:sp>
    </p:spTree>
    <p:extLst>
      <p:ext uri="{BB962C8B-B14F-4D97-AF65-F5344CB8AC3E}">
        <p14:creationId xmlns:p14="http://schemas.microsoft.com/office/powerpoint/2010/main" val="15444647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8281B7B9-0DFF-4AFF-99BC-E829DB72B2C9}" type="slidenum">
              <a:rPr lang="en-GB" smtClean="0"/>
              <a:t>23</a:t>
            </a:fld>
            <a:endParaRPr lang="en-GB"/>
          </a:p>
        </p:txBody>
      </p:sp>
    </p:spTree>
    <p:extLst>
      <p:ext uri="{BB962C8B-B14F-4D97-AF65-F5344CB8AC3E}">
        <p14:creationId xmlns:p14="http://schemas.microsoft.com/office/powerpoint/2010/main" val="18653183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3111379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a:cs typeface="Calibri"/>
            </a:endParaRPr>
          </a:p>
        </p:txBody>
      </p:sp>
    </p:spTree>
    <p:extLst>
      <p:ext uri="{BB962C8B-B14F-4D97-AF65-F5344CB8AC3E}">
        <p14:creationId xmlns:p14="http://schemas.microsoft.com/office/powerpoint/2010/main" val="23578168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a:cs typeface="Calibri" panose="020F0502020204030204"/>
            </a:endParaRPr>
          </a:p>
        </p:txBody>
      </p:sp>
    </p:spTree>
    <p:extLst>
      <p:ext uri="{BB962C8B-B14F-4D97-AF65-F5344CB8AC3E}">
        <p14:creationId xmlns:p14="http://schemas.microsoft.com/office/powerpoint/2010/main" val="20483591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cs typeface="Calibri" panose="020F0502020204030204"/>
            </a:endParaRPr>
          </a:p>
        </p:txBody>
      </p:sp>
    </p:spTree>
    <p:extLst>
      <p:ext uri="{BB962C8B-B14F-4D97-AF65-F5344CB8AC3E}">
        <p14:creationId xmlns:p14="http://schemas.microsoft.com/office/powerpoint/2010/main" val="31769033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a:cs typeface="Calibri" panose="020F0502020204030204"/>
            </a:endParaRPr>
          </a:p>
        </p:txBody>
      </p:sp>
    </p:spTree>
    <p:extLst>
      <p:ext uri="{BB962C8B-B14F-4D97-AF65-F5344CB8AC3E}">
        <p14:creationId xmlns:p14="http://schemas.microsoft.com/office/powerpoint/2010/main" val="35444600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a:cs typeface="Calibri" panose="020F0502020204030204"/>
            </a:endParaRPr>
          </a:p>
        </p:txBody>
      </p:sp>
    </p:spTree>
    <p:extLst>
      <p:ext uri="{BB962C8B-B14F-4D97-AF65-F5344CB8AC3E}">
        <p14:creationId xmlns:p14="http://schemas.microsoft.com/office/powerpoint/2010/main" val="1730946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97E1B2B-E0B3-492C-B736-5AEE4E4DC21B}" type="datetimeFigureOut">
              <a:rPr lang="en-GB" smtClean="0"/>
              <a:t>21/09/2023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C0F187-EAA7-4026-8065-BC29DB1EF052}" type="slidenum">
              <a:rPr lang="en-GB" smtClean="0"/>
              <a:t>‹#›</a:t>
            </a:fld>
            <a:endParaRPr lang="en-GB"/>
          </a:p>
        </p:txBody>
      </p:sp>
    </p:spTree>
    <p:extLst>
      <p:ext uri="{BB962C8B-B14F-4D97-AF65-F5344CB8AC3E}">
        <p14:creationId xmlns:p14="http://schemas.microsoft.com/office/powerpoint/2010/main" val="9892925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97E1B2B-E0B3-492C-B736-5AEE4E4DC21B}" type="datetimeFigureOut">
              <a:rPr lang="en-GB" smtClean="0"/>
              <a:t>21/09/2023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C0F187-EAA7-4026-8065-BC29DB1EF052}" type="slidenum">
              <a:rPr lang="en-GB" smtClean="0"/>
              <a:t>‹#›</a:t>
            </a:fld>
            <a:endParaRPr lang="en-GB"/>
          </a:p>
        </p:txBody>
      </p:sp>
    </p:spTree>
    <p:extLst>
      <p:ext uri="{BB962C8B-B14F-4D97-AF65-F5344CB8AC3E}">
        <p14:creationId xmlns:p14="http://schemas.microsoft.com/office/powerpoint/2010/main" val="38941457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97E1B2B-E0B3-492C-B736-5AEE4E4DC21B}" type="datetimeFigureOut">
              <a:rPr lang="en-GB" smtClean="0"/>
              <a:t>21/09/2023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C0F187-EAA7-4026-8065-BC29DB1EF052}" type="slidenum">
              <a:rPr lang="en-GB" smtClean="0"/>
              <a:t>‹#›</a:t>
            </a:fld>
            <a:endParaRPr lang="en-GB"/>
          </a:p>
        </p:txBody>
      </p:sp>
    </p:spTree>
    <p:extLst>
      <p:ext uri="{BB962C8B-B14F-4D97-AF65-F5344CB8AC3E}">
        <p14:creationId xmlns:p14="http://schemas.microsoft.com/office/powerpoint/2010/main" val="20555521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97E1B2B-E0B3-492C-B736-5AEE4E4DC21B}" type="datetimeFigureOut">
              <a:rPr lang="en-GB" smtClean="0"/>
              <a:t>21/09/2023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C0F187-EAA7-4026-8065-BC29DB1EF052}" type="slidenum">
              <a:rPr lang="en-GB" smtClean="0"/>
              <a:t>‹#›</a:t>
            </a:fld>
            <a:endParaRPr lang="en-GB"/>
          </a:p>
        </p:txBody>
      </p:sp>
    </p:spTree>
    <p:extLst>
      <p:ext uri="{BB962C8B-B14F-4D97-AF65-F5344CB8AC3E}">
        <p14:creationId xmlns:p14="http://schemas.microsoft.com/office/powerpoint/2010/main" val="2784732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97E1B2B-E0B3-492C-B736-5AEE4E4DC21B}" type="datetimeFigureOut">
              <a:rPr lang="en-GB" smtClean="0"/>
              <a:t>21/09/2023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EC0F187-EAA7-4026-8065-BC29DB1EF052}" type="slidenum">
              <a:rPr lang="en-GB" smtClean="0"/>
              <a:t>‹#›</a:t>
            </a:fld>
            <a:endParaRPr lang="en-GB"/>
          </a:p>
        </p:txBody>
      </p:sp>
    </p:spTree>
    <p:extLst>
      <p:ext uri="{BB962C8B-B14F-4D97-AF65-F5344CB8AC3E}">
        <p14:creationId xmlns:p14="http://schemas.microsoft.com/office/powerpoint/2010/main" val="40289950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97E1B2B-E0B3-492C-B736-5AEE4E4DC21B}" type="datetimeFigureOut">
              <a:rPr lang="en-GB" smtClean="0"/>
              <a:t>21/09/2023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EC0F187-EAA7-4026-8065-BC29DB1EF052}" type="slidenum">
              <a:rPr lang="en-GB" smtClean="0"/>
              <a:t>‹#›</a:t>
            </a:fld>
            <a:endParaRPr lang="en-GB"/>
          </a:p>
        </p:txBody>
      </p:sp>
    </p:spTree>
    <p:extLst>
      <p:ext uri="{BB962C8B-B14F-4D97-AF65-F5344CB8AC3E}">
        <p14:creationId xmlns:p14="http://schemas.microsoft.com/office/powerpoint/2010/main" val="20850027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7E1B2B-E0B3-492C-B736-5AEE4E4DC21B}" type="datetimeFigureOut">
              <a:rPr lang="en-GB" smtClean="0"/>
              <a:t>21/09/2023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EC0F187-EAA7-4026-8065-BC29DB1EF052}" type="slidenum">
              <a:rPr lang="en-GB" smtClean="0"/>
              <a:t>‹#›</a:t>
            </a:fld>
            <a:endParaRPr lang="en-GB"/>
          </a:p>
        </p:txBody>
      </p:sp>
    </p:spTree>
    <p:extLst>
      <p:ext uri="{BB962C8B-B14F-4D97-AF65-F5344CB8AC3E}">
        <p14:creationId xmlns:p14="http://schemas.microsoft.com/office/powerpoint/2010/main" val="30016823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97E1B2B-E0B3-492C-B736-5AEE4E4DC21B}" type="datetimeFigureOut">
              <a:rPr lang="en-GB" smtClean="0"/>
              <a:t>21/09/2023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C0F187-EAA7-4026-8065-BC29DB1EF052}" type="slidenum">
              <a:rPr lang="en-GB" smtClean="0"/>
              <a:t>‹#›</a:t>
            </a:fld>
            <a:endParaRPr lang="en-GB"/>
          </a:p>
        </p:txBody>
      </p:sp>
    </p:spTree>
    <p:extLst>
      <p:ext uri="{BB962C8B-B14F-4D97-AF65-F5344CB8AC3E}">
        <p14:creationId xmlns:p14="http://schemas.microsoft.com/office/powerpoint/2010/main" val="24468654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97E1B2B-E0B3-492C-B736-5AEE4E4DC21B}" type="datetimeFigureOut">
              <a:rPr lang="en-GB" smtClean="0"/>
              <a:t>21/09/2023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C0F187-EAA7-4026-8065-BC29DB1EF052}" type="slidenum">
              <a:rPr lang="en-GB" smtClean="0"/>
              <a:t>‹#›</a:t>
            </a:fld>
            <a:endParaRPr lang="en-GB"/>
          </a:p>
        </p:txBody>
      </p:sp>
    </p:spTree>
    <p:extLst>
      <p:ext uri="{BB962C8B-B14F-4D97-AF65-F5344CB8AC3E}">
        <p14:creationId xmlns:p14="http://schemas.microsoft.com/office/powerpoint/2010/main" val="30143835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97E1B2B-E0B3-492C-B736-5AEE4E4DC21B}" type="datetimeFigureOut">
              <a:rPr lang="en-GB" smtClean="0"/>
              <a:t>21/09/2023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C0F187-EAA7-4026-8065-BC29DB1EF052}" type="slidenum">
              <a:rPr lang="en-GB" smtClean="0"/>
              <a:t>‹#›</a:t>
            </a:fld>
            <a:endParaRPr lang="en-GB"/>
          </a:p>
        </p:txBody>
      </p:sp>
    </p:spTree>
    <p:extLst>
      <p:ext uri="{BB962C8B-B14F-4D97-AF65-F5344CB8AC3E}">
        <p14:creationId xmlns:p14="http://schemas.microsoft.com/office/powerpoint/2010/main" val="966116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97E1B2B-E0B3-492C-B736-5AEE4E4DC21B}" type="datetimeFigureOut">
              <a:rPr lang="en-GB" smtClean="0"/>
              <a:t>21/09/2023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C0F187-EAA7-4026-8065-BC29DB1EF052}" type="slidenum">
              <a:rPr lang="en-GB" smtClean="0"/>
              <a:t>‹#›</a:t>
            </a:fld>
            <a:endParaRPr lang="en-GB"/>
          </a:p>
        </p:txBody>
      </p:sp>
    </p:spTree>
    <p:extLst>
      <p:ext uri="{BB962C8B-B14F-4D97-AF65-F5344CB8AC3E}">
        <p14:creationId xmlns:p14="http://schemas.microsoft.com/office/powerpoint/2010/main" val="24376056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7E1B2B-E0B3-492C-B736-5AEE4E4DC21B}" type="datetimeFigureOut">
              <a:rPr lang="en-GB" smtClean="0"/>
              <a:t>21/09/2023</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C0F187-EAA7-4026-8065-BC29DB1EF052}" type="slidenum">
              <a:rPr lang="en-GB" smtClean="0"/>
              <a:t>‹#›</a:t>
            </a:fld>
            <a:endParaRPr lang="en-GB"/>
          </a:p>
        </p:txBody>
      </p:sp>
    </p:spTree>
    <p:extLst>
      <p:ext uri="{BB962C8B-B14F-4D97-AF65-F5344CB8AC3E}">
        <p14:creationId xmlns:p14="http://schemas.microsoft.com/office/powerpoint/2010/main" val="16475880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6.png"/></Relationships>
</file>

<file path=ppt/slides/_rels/slide15.xml.rels><?xml version="1.0" encoding="UTF-8" standalone="yes"?>
<Relationships xmlns="http://schemas.openxmlformats.org/package/2006/relationships"><Relationship Id="rId8" Type="http://schemas.openxmlformats.org/officeDocument/2006/relationships/image" Target="../media/image14.png"/><Relationship Id="rId13"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hyperlink" Target="https://vghosal.blogspot.com/2017/12/is-your-child-or-teenager-suffers-from.html" TargetMode="External"/><Relationship Id="rId12" Type="http://schemas.openxmlformats.org/officeDocument/2006/relationships/diagramColors" Target="../diagrams/colors1.xml"/><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3.jpeg"/><Relationship Id="rId11" Type="http://schemas.openxmlformats.org/officeDocument/2006/relationships/diagramQuickStyle" Target="../diagrams/quickStyle1.xml"/><Relationship Id="rId5" Type="http://schemas.openxmlformats.org/officeDocument/2006/relationships/hyperlink" Target="https://cvc.edu/cvc-oei-student-experience/counseling-for-online-students/online-counseling-network/" TargetMode="External"/><Relationship Id="rId10" Type="http://schemas.openxmlformats.org/officeDocument/2006/relationships/diagramLayout" Target="../diagrams/layout1.xml"/><Relationship Id="rId4" Type="http://schemas.openxmlformats.org/officeDocument/2006/relationships/image" Target="../media/image12.jpeg"/><Relationship Id="rId9" Type="http://schemas.openxmlformats.org/officeDocument/2006/relationships/diagramData" Target="../diagrams/data1.xml"/></Relationships>
</file>

<file path=ppt/slides/_rels/slide16.xml.rels><?xml version="1.0" encoding="UTF-8" standalone="yes"?>
<Relationships xmlns="http://schemas.openxmlformats.org/package/2006/relationships"><Relationship Id="rId8" Type="http://schemas.openxmlformats.org/officeDocument/2006/relationships/hyperlink" Target="https://en.wikifur.com/wiki/Tik_Tok" TargetMode="External"/><Relationship Id="rId3" Type="http://schemas.openxmlformats.org/officeDocument/2006/relationships/image" Target="../media/image3.png"/><Relationship Id="rId7" Type="http://schemas.openxmlformats.org/officeDocument/2006/relationships/image" Target="../media/image16.png"/><Relationship Id="rId12" Type="http://schemas.openxmlformats.org/officeDocument/2006/relationships/hyperlink" Target="https://pngimg.com/download/19795"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hyperlink" Target="http://commons.wikimedia.org/wiki/File:WhatsApp_logo-color-vertical.svg" TargetMode="External"/><Relationship Id="rId11" Type="http://schemas.openxmlformats.org/officeDocument/2006/relationships/image" Target="../media/image18.png"/><Relationship Id="rId5" Type="http://schemas.openxmlformats.org/officeDocument/2006/relationships/image" Target="../media/image15.png"/><Relationship Id="rId10" Type="http://schemas.openxmlformats.org/officeDocument/2006/relationships/hyperlink" Target="https://en.wikipedia.org/wiki/Snapchat" TargetMode="External"/><Relationship Id="rId4" Type="http://schemas.openxmlformats.org/officeDocument/2006/relationships/hyperlink" Target="https://www.nspcc.org.uk/keeping-children-safe/online-safety/social-media/" TargetMode="External"/><Relationship Id="rId9" Type="http://schemas.openxmlformats.org/officeDocument/2006/relationships/image" Target="../media/image17.png"/></Relationships>
</file>

<file path=ppt/slides/_rels/slide17.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diagramLayout" Target="../diagrams/layout2.xml"/><Relationship Id="rId3" Type="http://schemas.openxmlformats.org/officeDocument/2006/relationships/image" Target="../media/image3.png"/><Relationship Id="rId7" Type="http://schemas.openxmlformats.org/officeDocument/2006/relationships/hyperlink" Target="https://en.wikifur.com/wiki/Tik_Tok" TargetMode="External"/><Relationship Id="rId12" Type="http://schemas.openxmlformats.org/officeDocument/2006/relationships/diagramData" Target="../diagrams/data2.xml"/><Relationship Id="rId17" Type="http://schemas.openxmlformats.org/officeDocument/2006/relationships/hyperlink" Target="https://www.nspcc.org.uk/keeping-children-safe/online-safety/social-media/" TargetMode="External"/><Relationship Id="rId2" Type="http://schemas.openxmlformats.org/officeDocument/2006/relationships/notesSlide" Target="../notesSlides/notesSlide17.xml"/><Relationship Id="rId16" Type="http://schemas.microsoft.com/office/2007/relationships/diagramDrawing" Target="../diagrams/drawing2.xml"/><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hyperlink" Target="https://pngimg.com/download/19795" TargetMode="External"/><Relationship Id="rId5" Type="http://schemas.openxmlformats.org/officeDocument/2006/relationships/hyperlink" Target="http://commons.wikimedia.org/wiki/File:WhatsApp_logo-color-vertical.svg" TargetMode="External"/><Relationship Id="rId15" Type="http://schemas.openxmlformats.org/officeDocument/2006/relationships/diagramColors" Target="../diagrams/colors2.xml"/><Relationship Id="rId10" Type="http://schemas.openxmlformats.org/officeDocument/2006/relationships/image" Target="../media/image18.png"/><Relationship Id="rId4" Type="http://schemas.openxmlformats.org/officeDocument/2006/relationships/image" Target="../media/image15.png"/><Relationship Id="rId9" Type="http://schemas.openxmlformats.org/officeDocument/2006/relationships/hyperlink" Target="https://en.wikipedia.org/wiki/Snapchat" TargetMode="External"/><Relationship Id="rId14" Type="http://schemas.openxmlformats.org/officeDocument/2006/relationships/diagramQuickStyle" Target="../diagrams/quickStyle2.xml"/></Relationships>
</file>

<file path=ppt/slides/_rels/slide18.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png"/><Relationship Id="rId7" Type="http://schemas.openxmlformats.org/officeDocument/2006/relationships/diagramColors" Target="../diagrams/colors3.xml"/><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9.xml.rels><?xml version="1.0" encoding="UTF-8" standalone="yes"?>
<Relationships xmlns="http://schemas.openxmlformats.org/package/2006/relationships"><Relationship Id="rId8" Type="http://schemas.openxmlformats.org/officeDocument/2006/relationships/diagramQuickStyle" Target="../diagrams/quickStyle4.xml"/><Relationship Id="rId3" Type="http://schemas.openxmlformats.org/officeDocument/2006/relationships/image" Target="../media/image3.png"/><Relationship Id="rId7" Type="http://schemas.openxmlformats.org/officeDocument/2006/relationships/diagramLayout" Target="../diagrams/layout4.xml"/><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diagramData" Target="../diagrams/data4.xml"/><Relationship Id="rId5" Type="http://schemas.openxmlformats.org/officeDocument/2006/relationships/hyperlink" Target="https://www.oercommons.org/courseware/lesson/76537" TargetMode="External"/><Relationship Id="rId10" Type="http://schemas.microsoft.com/office/2007/relationships/diagramDrawing" Target="../diagrams/drawing4.xml"/><Relationship Id="rId4" Type="http://schemas.openxmlformats.org/officeDocument/2006/relationships/image" Target="../media/image19.jpeg"/><Relationship Id="rId9" Type="http://schemas.openxmlformats.org/officeDocument/2006/relationships/diagramColors" Target="../diagrams/colors4.xml"/></Relationships>
</file>

<file path=ppt/slides/_rels/slide20.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3.png"/><Relationship Id="rId7" Type="http://schemas.openxmlformats.org/officeDocument/2006/relationships/diagramColors" Target="../diagrams/colors5.xml"/><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diagramQuickStyle" Target="../diagrams/quickStyle5.xml"/><Relationship Id="rId5" Type="http://schemas.openxmlformats.org/officeDocument/2006/relationships/diagramLayout" Target="../diagrams/layout5.xml"/><Relationship Id="rId10" Type="http://schemas.openxmlformats.org/officeDocument/2006/relationships/hyperlink" Target="https://nonsonoipocondriaco.wordpress.com/2020/07/13/i-rischi-del-telegrafo/" TargetMode="External"/><Relationship Id="rId4" Type="http://schemas.openxmlformats.org/officeDocument/2006/relationships/diagramData" Target="../diagrams/data5.xml"/><Relationship Id="rId9" Type="http://schemas.openxmlformats.org/officeDocument/2006/relationships/image" Target="../media/image20.jpe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8377" y="5410804"/>
            <a:ext cx="8933080" cy="739153"/>
          </a:xfrm>
        </p:spPr>
        <p:txBody>
          <a:bodyPr vert="horz" lIns="89331" tIns="44665" rIns="89331" bIns="44665" rtlCol="0" anchor="t">
            <a:normAutofit/>
          </a:bodyPr>
          <a:lstStyle/>
          <a:p>
            <a:r>
              <a:rPr lang="en-GB" sz="4400" u="sng" dirty="0">
                <a:solidFill>
                  <a:srgbClr val="971D49"/>
                </a:solidFill>
                <a:effectLst>
                  <a:outerShdw blurRad="38100" dist="38100" dir="2700000" algn="tl">
                    <a:srgbClr val="000000">
                      <a:alpha val="43137"/>
                    </a:srgbClr>
                  </a:outerShdw>
                </a:effectLst>
              </a:rPr>
              <a:t>Year 8 Information Evening 2023</a:t>
            </a:r>
            <a:endParaRPr lang="en-GB" sz="4300" u="sng" dirty="0">
              <a:solidFill>
                <a:srgbClr val="971D49"/>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6476" y="71507"/>
            <a:ext cx="1440528" cy="595658"/>
          </a:xfrm>
          <a:prstGeom prst="rect">
            <a:avLst/>
          </a:prstGeom>
        </p:spPr>
      </p:pic>
      <p:sp>
        <p:nvSpPr>
          <p:cNvPr id="6" name="Subtitle 2">
            <a:extLst>
              <a:ext uri="{FF2B5EF4-FFF2-40B4-BE49-F238E27FC236}">
                <a16:creationId xmlns:a16="http://schemas.microsoft.com/office/drawing/2014/main" id="{8A29816C-B605-C236-DA2C-E9D8769F6B29}"/>
              </a:ext>
            </a:extLst>
          </p:cNvPr>
          <p:cNvSpPr txBox="1">
            <a:spLocks/>
          </p:cNvSpPr>
          <p:nvPr/>
        </p:nvSpPr>
        <p:spPr>
          <a:xfrm>
            <a:off x="-15930" y="6326066"/>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pic>
        <p:nvPicPr>
          <p:cNvPr id="2" name="Picture 1" descr="A group of young men in suits using laptops&#10;&#10;Description automatically generated">
            <a:extLst>
              <a:ext uri="{FF2B5EF4-FFF2-40B4-BE49-F238E27FC236}">
                <a16:creationId xmlns:a16="http://schemas.microsoft.com/office/drawing/2014/main" id="{A0A413FC-F381-9E68-68B6-D8B4DD109ED3}"/>
              </a:ext>
            </a:extLst>
          </p:cNvPr>
          <p:cNvPicPr>
            <a:picLocks noChangeAspect="1"/>
          </p:cNvPicPr>
          <p:nvPr/>
        </p:nvPicPr>
        <p:blipFill>
          <a:blip r:embed="rId4"/>
          <a:stretch>
            <a:fillRect/>
          </a:stretch>
        </p:blipFill>
        <p:spPr>
          <a:xfrm>
            <a:off x="1179475" y="749257"/>
            <a:ext cx="6881038" cy="4609545"/>
          </a:xfrm>
          <a:prstGeom prst="rect">
            <a:avLst/>
          </a:prstGeom>
        </p:spPr>
      </p:pic>
    </p:spTree>
    <p:extLst>
      <p:ext uri="{BB962C8B-B14F-4D97-AF65-F5344CB8AC3E}">
        <p14:creationId xmlns:p14="http://schemas.microsoft.com/office/powerpoint/2010/main" val="34091184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576482" y="2006091"/>
            <a:ext cx="9716947"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5883629" cy="1617569"/>
          </a:xfrm>
        </p:spPr>
        <p:txBody>
          <a:bodyPr vert="horz" lIns="89331" tIns="44665" rIns="89331" bIns="44665" rtlCol="0" anchor="t">
            <a:normAutofit/>
          </a:bodyPr>
          <a:lstStyle/>
          <a:p>
            <a:r>
              <a:rPr lang="en-GB" sz="4000" u="sng">
                <a:solidFill>
                  <a:srgbClr val="7A0043"/>
                </a:solidFill>
              </a:rPr>
              <a:t>Attendance</a:t>
            </a:r>
          </a:p>
          <a:p>
            <a:endParaRPr lang="en-GB" sz="4000" u="sng">
              <a:solidFill>
                <a:srgbClr val="7A0043"/>
              </a:solidFill>
            </a:endParaRPr>
          </a:p>
        </p:txBody>
      </p:sp>
      <p:sp>
        <p:nvSpPr>
          <p:cNvPr id="2" name="Rectangle 1"/>
          <p:cNvSpPr/>
          <p:nvPr/>
        </p:nvSpPr>
        <p:spPr>
          <a:xfrm>
            <a:off x="576482" y="1177005"/>
            <a:ext cx="7914375" cy="5078313"/>
          </a:xfrm>
          <a:prstGeom prst="rect">
            <a:avLst/>
          </a:prstGeom>
        </p:spPr>
        <p:txBody>
          <a:bodyPr wrap="square">
            <a:spAutoFit/>
          </a:bodyPr>
          <a:lstStyle/>
          <a:p>
            <a:pPr marL="571500" indent="-571500">
              <a:buFont typeface="Arial" panose="020B0604020202020204" pitchFamily="34" charset="0"/>
              <a:buChar char="•"/>
              <a:defRPr/>
            </a:pPr>
            <a:r>
              <a:rPr lang="en-GB" sz="3600" b="1" u="sng">
                <a:solidFill>
                  <a:prstClr val="black"/>
                </a:solidFill>
                <a:cs typeface="Tunga" panose="020B0502040204020203" pitchFamily="34" charset="0"/>
              </a:rPr>
              <a:t>Excellent</a:t>
            </a:r>
            <a:r>
              <a:rPr lang="en-GB" sz="3600">
                <a:solidFill>
                  <a:prstClr val="black"/>
                </a:solidFill>
                <a:cs typeface="Tunga" panose="020B0502040204020203" pitchFamily="34" charset="0"/>
              </a:rPr>
              <a:t> attendance is linked to </a:t>
            </a:r>
            <a:r>
              <a:rPr lang="en-GB" sz="3600" b="1" u="sng">
                <a:solidFill>
                  <a:prstClr val="black"/>
                </a:solidFill>
                <a:cs typeface="Tunga" panose="020B0502040204020203" pitchFamily="34" charset="0"/>
              </a:rPr>
              <a:t>high</a:t>
            </a:r>
            <a:r>
              <a:rPr lang="en-GB" sz="3600">
                <a:solidFill>
                  <a:prstClr val="black"/>
                </a:solidFill>
                <a:cs typeface="Tunga" panose="020B0502040204020203" pitchFamily="34" charset="0"/>
              </a:rPr>
              <a:t> achievement. </a:t>
            </a:r>
          </a:p>
          <a:p>
            <a:pPr marL="571500" indent="-571500">
              <a:buFont typeface="Arial" panose="020B0604020202020204" pitchFamily="34" charset="0"/>
              <a:buChar char="•"/>
              <a:defRPr/>
            </a:pPr>
            <a:r>
              <a:rPr lang="en-GB" sz="3600" b="1">
                <a:solidFill>
                  <a:prstClr val="black"/>
                </a:solidFill>
                <a:cs typeface="Tunga" panose="020B0502040204020203" pitchFamily="34" charset="0"/>
              </a:rPr>
              <a:t>Students with a higher percentage attendance achieve better grades.</a:t>
            </a:r>
          </a:p>
          <a:p>
            <a:pPr marL="571500" indent="-571500">
              <a:buFont typeface="Arial" panose="020B0604020202020204" pitchFamily="34" charset="0"/>
              <a:buChar char="•"/>
              <a:defRPr/>
            </a:pPr>
            <a:r>
              <a:rPr lang="en-GB" sz="3600">
                <a:solidFill>
                  <a:prstClr val="black"/>
                </a:solidFill>
                <a:cs typeface="Arial" charset="0"/>
              </a:rPr>
              <a:t>Good attendance is a life skill and will be needed in terms of the future within education and the world of work.</a:t>
            </a:r>
            <a:endParaRPr lang="en-GB" sz="3600">
              <a:solidFill>
                <a:prstClr val="black"/>
              </a:solidFill>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Tree>
    <p:extLst>
      <p:ext uri="{BB962C8B-B14F-4D97-AF65-F5344CB8AC3E}">
        <p14:creationId xmlns:p14="http://schemas.microsoft.com/office/powerpoint/2010/main" val="34097350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4" name="TextBox 3">
            <a:extLst>
              <a:ext uri="{FF2B5EF4-FFF2-40B4-BE49-F238E27FC236}">
                <a16:creationId xmlns:a16="http://schemas.microsoft.com/office/drawing/2014/main" id="{2146E003-0E52-469E-8B89-54CBCA773689}"/>
              </a:ext>
            </a:extLst>
          </p:cNvPr>
          <p:cNvSpPr txBox="1"/>
          <p:nvPr/>
        </p:nvSpPr>
        <p:spPr>
          <a:xfrm>
            <a:off x="107640" y="1471414"/>
            <a:ext cx="8933078" cy="4829961"/>
          </a:xfrm>
          <a:prstGeom prst="rect">
            <a:avLst/>
          </a:prstGeom>
          <a:noFill/>
        </p:spPr>
        <p:txBody>
          <a:bodyPr rot="0" spcFirstLastPara="0" vertOverflow="overflow" horzOverflow="overflow" vert="horz" wrap="square" lIns="89331" tIns="44665" rIns="89331" bIns="44665" numCol="1" spcCol="0" rtlCol="0" fromWordArt="0" anchor="t" anchorCtr="0" forceAA="0" compatLnSpc="1">
            <a:prstTxWarp prst="textNoShape">
              <a:avLst/>
            </a:prstTxWarp>
            <a:spAutoFit/>
          </a:bodyPr>
          <a:lstStyle/>
          <a:p>
            <a:r>
              <a:rPr lang="en-GB" altLang="en-US" sz="2800" dirty="0"/>
              <a:t>To provide students, parents &amp; carers with information on...</a:t>
            </a:r>
            <a:endParaRPr lang="en-GB" sz="2800" dirty="0" err="1">
              <a:cs typeface="Calibri" panose="020F0502020204030204"/>
            </a:endParaRPr>
          </a:p>
          <a:p>
            <a:endParaRPr lang="en-GB" altLang="en-US" sz="2800"/>
          </a:p>
          <a:p>
            <a:pPr marL="457200" indent="-457200">
              <a:buFont typeface="Wingdings" panose="05000000000000000000" pitchFamily="2" charset="2"/>
              <a:buChar char="q"/>
            </a:pPr>
            <a:r>
              <a:rPr lang="en-GB" altLang="en-US" sz="2800" dirty="0"/>
              <a:t>A picture of the whole school and subject specific curriculum at </a:t>
            </a:r>
            <a:r>
              <a:rPr lang="en-GB" altLang="en-US" sz="2800" dirty="0" err="1"/>
              <a:t>Oakmoor</a:t>
            </a:r>
            <a:r>
              <a:rPr lang="en-GB" altLang="en-US" sz="2800" dirty="0"/>
              <a:t> and what to expect for Year 8 and beyond</a:t>
            </a:r>
            <a:endParaRPr lang="en-GB" sz="2800" dirty="0">
              <a:cs typeface="Calibri"/>
            </a:endParaRPr>
          </a:p>
          <a:p>
            <a:pPr marL="457200" indent="-457200">
              <a:buFont typeface="Wingdings" panose="05000000000000000000" pitchFamily="2" charset="2"/>
              <a:buChar char="q"/>
            </a:pPr>
            <a:r>
              <a:rPr lang="en-GB" altLang="en-US" sz="2800" dirty="0">
                <a:cs typeface="Calibri"/>
              </a:rPr>
              <a:t>how we can work together to safeguard your/our children</a:t>
            </a:r>
          </a:p>
          <a:p>
            <a:pPr marL="457200" indent="-457200">
              <a:buFont typeface="Wingdings" panose="05000000000000000000" pitchFamily="2" charset="2"/>
              <a:buChar char="q"/>
            </a:pPr>
            <a:r>
              <a:rPr lang="en-GB" altLang="en-US" sz="2800" dirty="0">
                <a:cs typeface="Calibri"/>
              </a:rPr>
              <a:t>additional extra-curricular opportunities that will be available in the future which will extend learning and enrich the lives of our students</a:t>
            </a:r>
          </a:p>
          <a:p>
            <a:pPr marL="457200" indent="-457200">
              <a:buFont typeface="Wingdings" panose="05000000000000000000" pitchFamily="2" charset="2"/>
              <a:buChar char="q"/>
            </a:pPr>
            <a:endParaRPr lang="en-GB" sz="2800">
              <a:cs typeface="Calibri"/>
            </a:endParaRPr>
          </a:p>
        </p:txBody>
      </p:sp>
      <p:sp>
        <p:nvSpPr>
          <p:cNvPr id="11" name="Subtitle 2"/>
          <p:cNvSpPr>
            <a:spLocks noGrp="1"/>
          </p:cNvSpPr>
          <p:nvPr>
            <p:ph type="subTitle" idx="1"/>
          </p:nvPr>
        </p:nvSpPr>
        <p:spPr>
          <a:xfrm>
            <a:off x="1588325" y="84818"/>
            <a:ext cx="5975069" cy="1617569"/>
          </a:xfrm>
        </p:spPr>
        <p:txBody>
          <a:bodyPr vert="horz" lIns="89331" tIns="44665" rIns="89331" bIns="44665" rtlCol="0" anchor="t">
            <a:normAutofit/>
          </a:bodyPr>
          <a:lstStyle/>
          <a:p>
            <a:r>
              <a:rPr lang="en-GB" sz="4000" u="sng">
                <a:solidFill>
                  <a:srgbClr val="7A0043"/>
                </a:solidFill>
              </a:rPr>
              <a:t>Evening Aims</a:t>
            </a:r>
          </a:p>
        </p:txBody>
      </p:sp>
      <p:sp>
        <p:nvSpPr>
          <p:cNvPr id="9" name="Subtitle 2"/>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Tree>
    <p:extLst>
      <p:ext uri="{BB962C8B-B14F-4D97-AF65-F5344CB8AC3E}">
        <p14:creationId xmlns:p14="http://schemas.microsoft.com/office/powerpoint/2010/main" val="17124719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550700" y="1430294"/>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5883629" cy="878487"/>
          </a:xfrm>
        </p:spPr>
        <p:txBody>
          <a:bodyPr vert="horz" lIns="89331" tIns="44665" rIns="89331" bIns="44665" rtlCol="0" anchor="t">
            <a:normAutofit/>
          </a:bodyPr>
          <a:lstStyle/>
          <a:p>
            <a:r>
              <a:rPr lang="en-GB" sz="4000" u="sng">
                <a:solidFill>
                  <a:srgbClr val="7A0043"/>
                </a:solidFill>
                <a:cs typeface="Calibri"/>
              </a:rPr>
              <a:t>Class Learning at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3" name="TextBox 2">
            <a:extLst>
              <a:ext uri="{FF2B5EF4-FFF2-40B4-BE49-F238E27FC236}">
                <a16:creationId xmlns:a16="http://schemas.microsoft.com/office/drawing/2014/main" id="{63CCBC3B-B247-1FD0-92B8-0404BDF1FB2D}"/>
              </a:ext>
            </a:extLst>
          </p:cNvPr>
          <p:cNvSpPr txBox="1"/>
          <p:nvPr/>
        </p:nvSpPr>
        <p:spPr>
          <a:xfrm>
            <a:off x="553453" y="1259835"/>
            <a:ext cx="8037094" cy="50783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indent="-571500">
              <a:buFont typeface="Arial"/>
              <a:buChar char="•"/>
            </a:pPr>
            <a:r>
              <a:rPr lang="en-GB" sz="3600">
                <a:cs typeface="Calibri"/>
              </a:rPr>
              <a:t>Demonstrate our key values of </a:t>
            </a:r>
            <a:r>
              <a:rPr lang="en-GB" sz="3600" b="1" i="1">
                <a:cs typeface="Calibri"/>
              </a:rPr>
              <a:t>Ambition, Courage</a:t>
            </a:r>
            <a:r>
              <a:rPr lang="en-GB" sz="3600">
                <a:cs typeface="Calibri"/>
              </a:rPr>
              <a:t> and </a:t>
            </a:r>
            <a:r>
              <a:rPr lang="en-GB" sz="3600" b="1" i="1">
                <a:cs typeface="Calibri"/>
              </a:rPr>
              <a:t>Excellence</a:t>
            </a:r>
            <a:r>
              <a:rPr lang="en-GB" sz="3600">
                <a:cs typeface="Calibri"/>
              </a:rPr>
              <a:t> in all you do.</a:t>
            </a:r>
          </a:p>
          <a:p>
            <a:pPr marL="571500" indent="-571500">
              <a:buFont typeface="Arial"/>
              <a:buChar char="•"/>
            </a:pPr>
            <a:endParaRPr lang="en-GB" sz="3600">
              <a:cs typeface="Calibri"/>
            </a:endParaRPr>
          </a:p>
          <a:p>
            <a:pPr marL="571500" indent="-571500">
              <a:buFont typeface="Arial"/>
              <a:buChar char="•"/>
            </a:pPr>
            <a:r>
              <a:rPr lang="en-GB" sz="3600">
                <a:cs typeface="Calibri"/>
              </a:rPr>
              <a:t>Follow our Golden Rules:</a:t>
            </a:r>
          </a:p>
          <a:p>
            <a:r>
              <a:rPr lang="en-GB" sz="3600">
                <a:cs typeface="Calibri"/>
              </a:rPr>
              <a:t>- Do as you are asked</a:t>
            </a:r>
          </a:p>
          <a:p>
            <a:r>
              <a:rPr lang="en-GB" sz="3600">
                <a:cs typeface="Calibri"/>
              </a:rPr>
              <a:t>- Treat others with respect</a:t>
            </a:r>
          </a:p>
          <a:p>
            <a:r>
              <a:rPr lang="en-GB" sz="3600">
                <a:cs typeface="Calibri"/>
              </a:rPr>
              <a:t>- Strive for excellence in your work</a:t>
            </a:r>
          </a:p>
          <a:p>
            <a:pPr marL="571500" indent="-571500">
              <a:buFont typeface="Arial"/>
              <a:buChar char="•"/>
            </a:pPr>
            <a:endParaRPr lang="en-GB" sz="3600" b="1">
              <a:cs typeface="Calibri"/>
            </a:endParaRPr>
          </a:p>
        </p:txBody>
      </p:sp>
    </p:spTree>
    <p:extLst>
      <p:ext uri="{BB962C8B-B14F-4D97-AF65-F5344CB8AC3E}">
        <p14:creationId xmlns:p14="http://schemas.microsoft.com/office/powerpoint/2010/main" val="15353030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576482" y="2006091"/>
            <a:ext cx="9716947"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7432162" cy="1617569"/>
          </a:xfrm>
        </p:spPr>
        <p:txBody>
          <a:bodyPr vert="horz" lIns="89331" tIns="44665" rIns="89331" bIns="44665" rtlCol="0" anchor="t">
            <a:normAutofit/>
          </a:bodyPr>
          <a:lstStyle/>
          <a:p>
            <a:r>
              <a:rPr lang="en-GB" sz="4000" u="sng">
                <a:solidFill>
                  <a:srgbClr val="7A0043"/>
                </a:solidFill>
              </a:rPr>
              <a:t>Home Learning at Oakmoor</a:t>
            </a:r>
            <a:endParaRPr lang="en-GB" sz="4000" u="sng">
              <a:solidFill>
                <a:srgbClr val="7A0043"/>
              </a:solidFill>
              <a:cs typeface="Calibri"/>
            </a:endParaRPr>
          </a:p>
          <a:p>
            <a:endParaRPr lang="en-GB" sz="4000" u="sng">
              <a:solidFill>
                <a:srgbClr val="7A0043"/>
              </a:solidFill>
            </a:endParaRPr>
          </a:p>
        </p:txBody>
      </p:sp>
      <p:sp>
        <p:nvSpPr>
          <p:cNvPr id="2" name="Rectangle 1"/>
          <p:cNvSpPr/>
          <p:nvPr/>
        </p:nvSpPr>
        <p:spPr>
          <a:xfrm>
            <a:off x="576482" y="1177005"/>
            <a:ext cx="7914375" cy="4524315"/>
          </a:xfrm>
          <a:prstGeom prst="rect">
            <a:avLst/>
          </a:prstGeom>
        </p:spPr>
        <p:txBody>
          <a:bodyPr wrap="square" lIns="91440" tIns="45720" rIns="91440" bIns="45720" anchor="t">
            <a:spAutoFit/>
          </a:bodyPr>
          <a:lstStyle/>
          <a:p>
            <a:pPr marL="571500" indent="-571500">
              <a:buFont typeface="Arial" panose="020B0604020202020204" pitchFamily="34" charset="0"/>
              <a:buChar char="•"/>
            </a:pPr>
            <a:r>
              <a:rPr lang="en-GB" altLang="en-US" sz="3200"/>
              <a:t>Outstanding progress is being made in the classroom.</a:t>
            </a:r>
          </a:p>
          <a:p>
            <a:pPr marL="571500" indent="-571500">
              <a:buFont typeface="Arial" panose="020B0604020202020204" pitchFamily="34" charset="0"/>
              <a:buChar char="•"/>
            </a:pPr>
            <a:r>
              <a:rPr lang="en-GB" altLang="en-US" sz="3200"/>
              <a:t>Home Learning has been shown to accelerate student progress even further.</a:t>
            </a:r>
            <a:endParaRPr lang="en-GB" altLang="en-US" sz="3200">
              <a:cs typeface="Calibri"/>
            </a:endParaRPr>
          </a:p>
          <a:p>
            <a:pPr marL="571500" indent="-571500">
              <a:buFont typeface="Arial" panose="020B0604020202020204" pitchFamily="34" charset="0"/>
              <a:buChar char="•"/>
            </a:pPr>
            <a:r>
              <a:rPr lang="en-GB" altLang="en-US" sz="3200"/>
              <a:t>Becoming a good </a:t>
            </a:r>
            <a:r>
              <a:rPr lang="en-GB" altLang="en-US" sz="3200" b="1" u="sng"/>
              <a:t>Independent Learner </a:t>
            </a:r>
            <a:r>
              <a:rPr lang="en-GB" altLang="en-US" sz="3200"/>
              <a:t>provides you with skills for life.</a:t>
            </a:r>
            <a:endParaRPr lang="en-GB" altLang="en-US" sz="3200">
              <a:cs typeface="Calibri"/>
            </a:endParaRPr>
          </a:p>
          <a:p>
            <a:pPr marL="571500" indent="-571500">
              <a:buFont typeface="Arial" panose="020B0604020202020204" pitchFamily="34" charset="0"/>
              <a:buChar char="•"/>
            </a:pPr>
            <a:r>
              <a:rPr lang="en-GB" altLang="en-US" sz="3200"/>
              <a:t>Satchel One/SMHW – Parent/Carer App.</a:t>
            </a:r>
            <a:endParaRPr lang="en-GB" altLang="en-US" sz="3200">
              <a:cs typeface="Calibri"/>
            </a:endParaRPr>
          </a:p>
          <a:p>
            <a:pPr marL="571500" indent="-571500">
              <a:buFont typeface="Arial" panose="020B0604020202020204" pitchFamily="34" charset="0"/>
              <a:buChar char="•"/>
              <a:defRPr/>
            </a:pPr>
            <a:endParaRPr lang="en-GB" sz="3200">
              <a:solidFill>
                <a:prstClr val="black"/>
              </a:solidFill>
              <a:cs typeface="Tunga" panose="020B0502040204020203" pitchFamily="34" charset="0"/>
            </a:endParaRPr>
          </a:p>
        </p:txBody>
      </p:sp>
      <p:pic>
        <p:nvPicPr>
          <p:cNvPr id="3" name="Picture 2"/>
          <p:cNvPicPr>
            <a:picLocks noChangeAspect="1"/>
          </p:cNvPicPr>
          <p:nvPr/>
        </p:nvPicPr>
        <p:blipFill>
          <a:blip r:embed="rId4"/>
          <a:stretch>
            <a:fillRect/>
          </a:stretch>
        </p:blipFill>
        <p:spPr>
          <a:xfrm>
            <a:off x="3404218" y="5426916"/>
            <a:ext cx="2337395" cy="674550"/>
          </a:xfrm>
          <a:prstGeom prst="rect">
            <a:avLst/>
          </a:prstGeom>
        </p:spPr>
      </p:pic>
      <p:sp>
        <p:nvSpPr>
          <p:cNvPr id="6" name="Subtitle 2">
            <a:extLst>
              <a:ext uri="{FF2B5EF4-FFF2-40B4-BE49-F238E27FC236}">
                <a16:creationId xmlns:a16="http://schemas.microsoft.com/office/drawing/2014/main" id="{053DA725-3C96-A231-FB5B-E0BB1629F6CA}"/>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Tree>
    <p:extLst>
      <p:ext uri="{BB962C8B-B14F-4D97-AF65-F5344CB8AC3E}">
        <p14:creationId xmlns:p14="http://schemas.microsoft.com/office/powerpoint/2010/main" val="4274897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576482" y="2006091"/>
            <a:ext cx="9716947"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7432162" cy="1617569"/>
          </a:xfrm>
        </p:spPr>
        <p:txBody>
          <a:bodyPr vert="horz" lIns="89331" tIns="44665" rIns="89331" bIns="44665" rtlCol="0" anchor="t">
            <a:normAutofit/>
          </a:bodyPr>
          <a:lstStyle/>
          <a:p>
            <a:r>
              <a:rPr lang="en-GB" sz="4000" u="sng">
                <a:solidFill>
                  <a:srgbClr val="7A0043"/>
                </a:solidFill>
              </a:rPr>
              <a:t>What can you expect from the Homework that we set?</a:t>
            </a:r>
          </a:p>
          <a:p>
            <a:endParaRPr lang="en-GB" sz="4000" u="sng">
              <a:solidFill>
                <a:srgbClr val="7A0043"/>
              </a:solidFill>
            </a:endParaRPr>
          </a:p>
        </p:txBody>
      </p:sp>
      <p:sp>
        <p:nvSpPr>
          <p:cNvPr id="2" name="Rectangle 1"/>
          <p:cNvSpPr/>
          <p:nvPr/>
        </p:nvSpPr>
        <p:spPr>
          <a:xfrm>
            <a:off x="614812" y="1431649"/>
            <a:ext cx="7914375" cy="4324261"/>
          </a:xfrm>
          <a:prstGeom prst="rect">
            <a:avLst/>
          </a:prstGeom>
        </p:spPr>
        <p:txBody>
          <a:bodyPr wrap="square" lIns="91440" tIns="45720" rIns="91440" bIns="45720" anchor="t">
            <a:spAutoFit/>
          </a:bodyPr>
          <a:lstStyle/>
          <a:p>
            <a:pPr>
              <a:defRPr/>
            </a:pPr>
            <a:r>
              <a:rPr lang="en-GB" sz="2500"/>
              <a:t>Staff will set homework around the three following areas:</a:t>
            </a:r>
          </a:p>
          <a:p>
            <a:pPr marL="514350" indent="-514350">
              <a:buFont typeface="Arial" panose="020B0604020202020204" pitchFamily="34" charset="0"/>
              <a:buAutoNum type="arabicPeriod"/>
              <a:defRPr/>
            </a:pPr>
            <a:r>
              <a:rPr lang="en-GB" sz="2500">
                <a:solidFill>
                  <a:srgbClr val="971D49"/>
                </a:solidFill>
              </a:rPr>
              <a:t>Preparation</a:t>
            </a:r>
            <a:r>
              <a:rPr lang="en-GB" sz="2500"/>
              <a:t> – We are going to cover new course content in the next few lessons, and we want you to research and find out some information so that you come to the lesson prepared with some knowledge ahead of the lesson.</a:t>
            </a:r>
            <a:endParaRPr lang="en-GB" sz="2500">
              <a:cs typeface="Calibri"/>
            </a:endParaRPr>
          </a:p>
          <a:p>
            <a:pPr marL="514350" indent="-514350">
              <a:buFont typeface="Arial" panose="020B0604020202020204" pitchFamily="34" charset="0"/>
              <a:buAutoNum type="arabicPeriod"/>
              <a:defRPr/>
            </a:pPr>
            <a:r>
              <a:rPr lang="en-GB" sz="2500">
                <a:solidFill>
                  <a:srgbClr val="971D49"/>
                </a:solidFill>
              </a:rPr>
              <a:t>Consolidation</a:t>
            </a:r>
            <a:r>
              <a:rPr lang="en-GB" sz="2500"/>
              <a:t> – We are setting homework that will help to cement the learning that has taken place during the lesson time.</a:t>
            </a:r>
            <a:endParaRPr lang="en-GB" sz="2500">
              <a:cs typeface="Calibri"/>
            </a:endParaRPr>
          </a:p>
          <a:p>
            <a:pPr marL="514350" indent="-514350">
              <a:buFont typeface="Arial" panose="020B0604020202020204" pitchFamily="34" charset="0"/>
              <a:buAutoNum type="arabicPeriod"/>
              <a:defRPr/>
            </a:pPr>
            <a:r>
              <a:rPr lang="en-GB" sz="2500">
                <a:solidFill>
                  <a:srgbClr val="971D49"/>
                </a:solidFill>
              </a:rPr>
              <a:t>Revision</a:t>
            </a:r>
            <a:r>
              <a:rPr lang="en-GB" sz="2500"/>
              <a:t> – You have a test/examination in the future and need to prepare for it.</a:t>
            </a:r>
            <a:endParaRPr lang="en-GB" sz="2500">
              <a:cs typeface="Calibri"/>
            </a:endParaRPr>
          </a:p>
        </p:txBody>
      </p:sp>
      <p:sp>
        <p:nvSpPr>
          <p:cNvPr id="4" name="Subtitle 2">
            <a:extLst>
              <a:ext uri="{FF2B5EF4-FFF2-40B4-BE49-F238E27FC236}">
                <a16:creationId xmlns:a16="http://schemas.microsoft.com/office/drawing/2014/main" id="{140325C8-D8D4-86D2-987D-CFC8B510113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Tree>
    <p:extLst>
      <p:ext uri="{BB962C8B-B14F-4D97-AF65-F5344CB8AC3E}">
        <p14:creationId xmlns:p14="http://schemas.microsoft.com/office/powerpoint/2010/main" val="6799029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ubtitle 2"/>
          <p:cNvSpPr>
            <a:spLocks noGrp="1"/>
          </p:cNvSpPr>
          <p:nvPr>
            <p:ph type="subTitle" idx="1"/>
          </p:nvPr>
        </p:nvSpPr>
        <p:spPr>
          <a:xfrm>
            <a:off x="1588325" y="84818"/>
            <a:ext cx="7432162" cy="1617569"/>
          </a:xfrm>
        </p:spPr>
        <p:txBody>
          <a:bodyPr vert="horz" lIns="89331" tIns="44665" rIns="89331" bIns="44665" rtlCol="0" anchor="t">
            <a:normAutofit/>
          </a:bodyPr>
          <a:lstStyle/>
          <a:p>
            <a:r>
              <a:rPr lang="en-GB" sz="4000" u="sng">
                <a:solidFill>
                  <a:srgbClr val="7A0043"/>
                </a:solidFill>
              </a:rPr>
              <a:t>How much Homework can I expect to be doing each night?</a:t>
            </a:r>
          </a:p>
          <a:p>
            <a:endParaRPr lang="en-GB" sz="4000" u="sng">
              <a:solidFill>
                <a:srgbClr val="7A0043"/>
              </a:solidFill>
            </a:endParaRPr>
          </a:p>
        </p:txBody>
      </p:sp>
      <p:sp>
        <p:nvSpPr>
          <p:cNvPr id="2" name="Rectangle 1"/>
          <p:cNvSpPr/>
          <p:nvPr/>
        </p:nvSpPr>
        <p:spPr>
          <a:xfrm>
            <a:off x="604425" y="1459227"/>
            <a:ext cx="7720148" cy="1569660"/>
          </a:xfrm>
          <a:prstGeom prst="rect">
            <a:avLst/>
          </a:prstGeom>
        </p:spPr>
        <p:txBody>
          <a:bodyPr wrap="square" lIns="91440" tIns="45720" rIns="91440" bIns="45720" anchor="t">
            <a:spAutoFit/>
          </a:bodyPr>
          <a:lstStyle/>
          <a:p>
            <a:pPr>
              <a:defRPr/>
            </a:pPr>
            <a:r>
              <a:rPr lang="en-GB" sz="3200" dirty="0"/>
              <a:t>Year 7 – </a:t>
            </a:r>
            <a:r>
              <a:rPr lang="en-GB" sz="3200" dirty="0">
                <a:solidFill>
                  <a:srgbClr val="971D49"/>
                </a:solidFill>
              </a:rPr>
              <a:t>45 mins per night</a:t>
            </a:r>
            <a:endParaRPr lang="en-GB" sz="3200" dirty="0">
              <a:solidFill>
                <a:srgbClr val="971D49"/>
              </a:solidFill>
              <a:cs typeface="Calibri"/>
            </a:endParaRPr>
          </a:p>
          <a:p>
            <a:pPr>
              <a:defRPr/>
            </a:pPr>
            <a:r>
              <a:rPr lang="en-GB" sz="3200" dirty="0"/>
              <a:t>Year 8 – </a:t>
            </a:r>
            <a:r>
              <a:rPr lang="en-GB" sz="3200" dirty="0">
                <a:solidFill>
                  <a:srgbClr val="81193E"/>
                </a:solidFill>
              </a:rPr>
              <a:t>60 mins per night</a:t>
            </a:r>
            <a:endParaRPr lang="en-GB" sz="3200" dirty="0">
              <a:solidFill>
                <a:srgbClr val="81193E"/>
              </a:solidFill>
              <a:cs typeface="Calibri"/>
            </a:endParaRPr>
          </a:p>
          <a:p>
            <a:pPr>
              <a:defRPr/>
            </a:pPr>
            <a:r>
              <a:rPr lang="en-GB" sz="3200" dirty="0"/>
              <a:t>Years 9, 10 &amp; 11 – </a:t>
            </a:r>
            <a:r>
              <a:rPr lang="en-GB" sz="3200" dirty="0">
                <a:solidFill>
                  <a:srgbClr val="81193E"/>
                </a:solidFill>
              </a:rPr>
              <a:t>1hour 30mins per night</a:t>
            </a:r>
            <a:endParaRPr lang="en-GB" sz="3200" dirty="0">
              <a:solidFill>
                <a:srgbClr val="81193E"/>
              </a:solidFill>
              <a:cs typeface="Calibri"/>
            </a:endParaRPr>
          </a:p>
        </p:txBody>
      </p:sp>
      <p:pic>
        <p:nvPicPr>
          <p:cNvPr id="4" name="Picture 3" descr="Text, whiteboard&#10;&#10;Description automatically generated">
            <a:extLst>
              <a:ext uri="{FF2B5EF4-FFF2-40B4-BE49-F238E27FC236}">
                <a16:creationId xmlns:a16="http://schemas.microsoft.com/office/drawing/2014/main" id="{7CD855C3-1663-345B-C143-D9DCE7938273}"/>
              </a:ext>
            </a:extLst>
          </p:cNvPr>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5" name="Subtitle 2">
            <a:extLst>
              <a:ext uri="{FF2B5EF4-FFF2-40B4-BE49-F238E27FC236}">
                <a16:creationId xmlns:a16="http://schemas.microsoft.com/office/drawing/2014/main" id="{3C61114C-815D-4749-34A0-2B48BB5EC469}"/>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pic>
        <p:nvPicPr>
          <p:cNvPr id="3" name="Picture 2" descr="A screenshot of a calendar&#10;&#10;Description automatically generated">
            <a:extLst>
              <a:ext uri="{FF2B5EF4-FFF2-40B4-BE49-F238E27FC236}">
                <a16:creationId xmlns:a16="http://schemas.microsoft.com/office/drawing/2014/main" id="{D96E1B9F-1D97-2E2D-5F3E-92EA6F33197A}"/>
              </a:ext>
            </a:extLst>
          </p:cNvPr>
          <p:cNvPicPr>
            <a:picLocks noChangeAspect="1"/>
          </p:cNvPicPr>
          <p:nvPr/>
        </p:nvPicPr>
        <p:blipFill>
          <a:blip r:embed="rId4"/>
          <a:stretch>
            <a:fillRect/>
          </a:stretch>
        </p:blipFill>
        <p:spPr>
          <a:xfrm>
            <a:off x="497958" y="3026773"/>
            <a:ext cx="7935432" cy="3338548"/>
          </a:xfrm>
          <a:prstGeom prst="rect">
            <a:avLst/>
          </a:prstGeom>
        </p:spPr>
      </p:pic>
    </p:spTree>
    <p:extLst>
      <p:ext uri="{BB962C8B-B14F-4D97-AF65-F5344CB8AC3E}">
        <p14:creationId xmlns:p14="http://schemas.microsoft.com/office/powerpoint/2010/main" val="20141276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ubtitle 2"/>
          <p:cNvSpPr>
            <a:spLocks noGrp="1"/>
          </p:cNvSpPr>
          <p:nvPr>
            <p:ph type="subTitle" idx="1"/>
          </p:nvPr>
        </p:nvSpPr>
        <p:spPr>
          <a:xfrm>
            <a:off x="1588325" y="84818"/>
            <a:ext cx="7432162" cy="1617569"/>
          </a:xfrm>
        </p:spPr>
        <p:txBody>
          <a:bodyPr vert="horz" lIns="89331" tIns="44665" rIns="89331" bIns="44665" rtlCol="0" anchor="t">
            <a:normAutofit/>
          </a:bodyPr>
          <a:lstStyle/>
          <a:p>
            <a:r>
              <a:rPr lang="en-GB" sz="4000" u="sng" dirty="0">
                <a:solidFill>
                  <a:srgbClr val="7A0043"/>
                </a:solidFill>
                <a:cs typeface="Calibri"/>
              </a:rPr>
              <a:t>The Importance of Reading at </a:t>
            </a:r>
            <a:r>
              <a:rPr lang="en-GB" sz="4000" u="sng" dirty="0" err="1">
                <a:solidFill>
                  <a:srgbClr val="7A0043"/>
                </a:solidFill>
                <a:cs typeface="Calibri"/>
              </a:rPr>
              <a:t>Oakmoor</a:t>
            </a:r>
          </a:p>
        </p:txBody>
      </p:sp>
      <p:sp>
        <p:nvSpPr>
          <p:cNvPr id="2" name="Rectangle 1"/>
          <p:cNvSpPr/>
          <p:nvPr/>
        </p:nvSpPr>
        <p:spPr>
          <a:xfrm>
            <a:off x="406314" y="2327779"/>
            <a:ext cx="7720148" cy="584775"/>
          </a:xfrm>
          <a:prstGeom prst="rect">
            <a:avLst/>
          </a:prstGeom>
        </p:spPr>
        <p:txBody>
          <a:bodyPr wrap="square" lIns="91440" tIns="45720" rIns="91440" bIns="45720" anchor="t">
            <a:spAutoFit/>
          </a:bodyPr>
          <a:lstStyle/>
          <a:p>
            <a:pPr>
              <a:defRPr/>
            </a:pPr>
            <a:endParaRPr lang="en-GB" sz="3200" dirty="0">
              <a:solidFill>
                <a:srgbClr val="971D49"/>
              </a:solidFill>
              <a:cs typeface="Calibri"/>
            </a:endParaRPr>
          </a:p>
        </p:txBody>
      </p:sp>
      <p:pic>
        <p:nvPicPr>
          <p:cNvPr id="4" name="Picture 3" descr="Text, whiteboard&#10;&#10;Description automatically generated">
            <a:extLst>
              <a:ext uri="{FF2B5EF4-FFF2-40B4-BE49-F238E27FC236}">
                <a16:creationId xmlns:a16="http://schemas.microsoft.com/office/drawing/2014/main" id="{7CD855C3-1663-345B-C143-D9DCE7938273}"/>
              </a:ext>
            </a:extLst>
          </p:cNvPr>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5" name="Subtitle 2">
            <a:extLst>
              <a:ext uri="{FF2B5EF4-FFF2-40B4-BE49-F238E27FC236}">
                <a16:creationId xmlns:a16="http://schemas.microsoft.com/office/drawing/2014/main" id="{3C61114C-815D-4749-34A0-2B48BB5EC469}"/>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6" name="TextBox 5">
            <a:extLst>
              <a:ext uri="{FF2B5EF4-FFF2-40B4-BE49-F238E27FC236}">
                <a16:creationId xmlns:a16="http://schemas.microsoft.com/office/drawing/2014/main" id="{66415818-B27D-DC13-4DC4-89F10B07E9A8}"/>
              </a:ext>
            </a:extLst>
          </p:cNvPr>
          <p:cNvSpPr txBox="1"/>
          <p:nvPr/>
        </p:nvSpPr>
        <p:spPr>
          <a:xfrm>
            <a:off x="411157" y="1579642"/>
            <a:ext cx="8536608"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GB" sz="2400" dirty="0">
                <a:cs typeface="Calibri"/>
              </a:rPr>
              <a:t>Reading improves literacy and allows a greater opportunity to access learning. Ultimately reading enables students to access the higher-level questions in examinations. </a:t>
            </a:r>
            <a:endParaRPr lang="en-GB">
              <a:cs typeface="Calibri"/>
            </a:endParaRPr>
          </a:p>
          <a:p>
            <a:endParaRPr lang="en-GB" sz="2400" dirty="0">
              <a:cs typeface="Calibri"/>
            </a:endParaRPr>
          </a:p>
          <a:p>
            <a:pPr marL="342900" indent="-342900">
              <a:buFont typeface="Arial"/>
              <a:buChar char="•"/>
            </a:pPr>
            <a:r>
              <a:rPr lang="en-GB" sz="2400" dirty="0">
                <a:cs typeface="Calibri"/>
              </a:rPr>
              <a:t>Improves brain connectivity</a:t>
            </a:r>
            <a:endParaRPr lang="en-US" dirty="0">
              <a:cs typeface="Calibri"/>
            </a:endParaRPr>
          </a:p>
          <a:p>
            <a:pPr marL="342900" indent="-342900">
              <a:buFont typeface="Arial"/>
              <a:buChar char="•"/>
            </a:pPr>
            <a:r>
              <a:rPr lang="en-GB" sz="2400" dirty="0">
                <a:cs typeface="Calibri"/>
              </a:rPr>
              <a:t>Helps to develop creativity</a:t>
            </a:r>
          </a:p>
          <a:p>
            <a:pPr marL="342900" indent="-342900">
              <a:buFont typeface="Arial"/>
              <a:buChar char="•"/>
            </a:pPr>
            <a:r>
              <a:rPr lang="en-GB" sz="2400" dirty="0">
                <a:cs typeface="Calibri"/>
              </a:rPr>
              <a:t>Provides a form of escapism and can reduce stress</a:t>
            </a:r>
          </a:p>
          <a:p>
            <a:pPr marL="342900" indent="-342900">
              <a:buFont typeface="Arial"/>
              <a:buChar char="•"/>
            </a:pPr>
            <a:r>
              <a:rPr lang="en-GB" sz="2400" dirty="0">
                <a:cs typeface="Calibri"/>
              </a:rPr>
              <a:t>Lowers blood pressure and heart rate</a:t>
            </a:r>
          </a:p>
          <a:p>
            <a:pPr marL="342900" indent="-342900">
              <a:buFont typeface="Arial"/>
              <a:buChar char="•"/>
            </a:pPr>
            <a:r>
              <a:rPr lang="en-GB" sz="2400" dirty="0">
                <a:cs typeface="Calibri"/>
              </a:rPr>
              <a:t>Improves your empathy for others</a:t>
            </a:r>
          </a:p>
          <a:p>
            <a:endParaRPr lang="en-GB" dirty="0">
              <a:cs typeface="Calibri"/>
            </a:endParaRPr>
          </a:p>
        </p:txBody>
      </p:sp>
    </p:spTree>
    <p:extLst>
      <p:ext uri="{BB962C8B-B14F-4D97-AF65-F5344CB8AC3E}">
        <p14:creationId xmlns:p14="http://schemas.microsoft.com/office/powerpoint/2010/main" val="5363182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550700" y="1430294"/>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617081" y="156705"/>
            <a:ext cx="7292609" cy="878487"/>
          </a:xfrm>
        </p:spPr>
        <p:txBody>
          <a:bodyPr vert="horz" lIns="89331" tIns="44665" rIns="89331" bIns="44665" rtlCol="0" anchor="t">
            <a:normAutofit fontScale="85000" lnSpcReduction="10000"/>
          </a:bodyPr>
          <a:lstStyle/>
          <a:p>
            <a:r>
              <a:rPr lang="en-GB" sz="4000" u="sng" dirty="0">
                <a:solidFill>
                  <a:srgbClr val="7A0043"/>
                </a:solidFill>
                <a:cs typeface="Calibri"/>
              </a:rPr>
              <a:t>What subjects will I study at </a:t>
            </a:r>
            <a:r>
              <a:rPr lang="en-GB" sz="4000" u="sng" dirty="0" err="1">
                <a:solidFill>
                  <a:srgbClr val="7A0043"/>
                </a:solidFill>
                <a:cs typeface="Calibri"/>
              </a:rPr>
              <a:t>Oakmoor</a:t>
            </a:r>
            <a:r>
              <a:rPr lang="en-GB" sz="4000" u="sng" dirty="0">
                <a:solidFill>
                  <a:srgbClr val="7A0043"/>
                </a:solidFill>
                <a:cs typeface="Calibri"/>
              </a:rPr>
              <a:t>?</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3" name="TextBox 2">
            <a:extLst>
              <a:ext uri="{FF2B5EF4-FFF2-40B4-BE49-F238E27FC236}">
                <a16:creationId xmlns:a16="http://schemas.microsoft.com/office/drawing/2014/main" id="{63CCBC3B-B247-1FD0-92B8-0404BDF1FB2D}"/>
              </a:ext>
            </a:extLst>
          </p:cNvPr>
          <p:cNvSpPr txBox="1"/>
          <p:nvPr/>
        </p:nvSpPr>
        <p:spPr>
          <a:xfrm>
            <a:off x="553453" y="1576137"/>
            <a:ext cx="803709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3600">
              <a:cs typeface="Calibri"/>
            </a:endParaRPr>
          </a:p>
          <a:p>
            <a:pPr marL="571500" indent="-571500">
              <a:buFont typeface="Arial"/>
              <a:buChar char="•"/>
            </a:pPr>
            <a:endParaRPr lang="en-GB" sz="3600" b="1">
              <a:cs typeface="Calibri"/>
            </a:endParaRPr>
          </a:p>
        </p:txBody>
      </p:sp>
      <p:sp>
        <p:nvSpPr>
          <p:cNvPr id="6" name="Content Placeholder 2">
            <a:extLst>
              <a:ext uri="{FF2B5EF4-FFF2-40B4-BE49-F238E27FC236}">
                <a16:creationId xmlns:a16="http://schemas.microsoft.com/office/drawing/2014/main" id="{BBD32624-EF09-2D13-2DA6-788B4F938F63}"/>
              </a:ext>
            </a:extLst>
          </p:cNvPr>
          <p:cNvSpPr txBox="1">
            <a:spLocks/>
          </p:cNvSpPr>
          <p:nvPr/>
        </p:nvSpPr>
        <p:spPr>
          <a:xfrm>
            <a:off x="4312687" y="396137"/>
            <a:ext cx="5450952" cy="6681973"/>
          </a:xfrm>
          <a:prstGeom prst="rect">
            <a:avLst/>
          </a:prstGeom>
        </p:spPr>
        <p:txBody>
          <a:bodyPr vert="horz" lIns="91440" tIns="45720" rIns="91440" bIns="45720" rtlCol="0" anchor="t">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buFont typeface="Arial" panose="020B0604020202020204" pitchFamily="34" charset="0"/>
              <a:buNone/>
            </a:pPr>
            <a:endParaRPr lang="en-GB" sz="2400" u="sng">
              <a:cs typeface="Calibri" panose="020F0502020204030204" pitchFamily="34" charset="0"/>
            </a:endParaRPr>
          </a:p>
          <a:p>
            <a:pPr marL="0" indent="0">
              <a:buFont typeface="Arial" panose="020B0604020202020204" pitchFamily="34" charset="0"/>
              <a:buNone/>
            </a:pPr>
            <a:endParaRPr lang="en-GB" sz="2400" u="sng">
              <a:cs typeface="Calibri" panose="020F0502020204030204" pitchFamily="34" charset="0"/>
            </a:endParaRPr>
          </a:p>
          <a:p>
            <a:pPr>
              <a:buFont typeface="Arial" panose="020B0604020202020204" pitchFamily="34" charset="0"/>
            </a:pPr>
            <a:r>
              <a:rPr lang="en-GB" sz="2400" u="sng">
                <a:cs typeface="Calibri"/>
              </a:rPr>
              <a:t>Key Stage 4 – Years 9, 10 &amp; 11</a:t>
            </a:r>
          </a:p>
          <a:p>
            <a:pPr marL="0" indent="0">
              <a:buFont typeface="Arial" panose="020B0604020202020204" pitchFamily="34" charset="0"/>
              <a:buNone/>
            </a:pPr>
            <a:r>
              <a:rPr lang="en-GB" sz="1600">
                <a:cs typeface="Calibri" panose="020F0502020204030204" pitchFamily="34" charset="0"/>
              </a:rPr>
              <a:t>		Year 9	Year 10	Year 11</a:t>
            </a:r>
          </a:p>
          <a:p>
            <a:pPr marL="0" indent="0">
              <a:buFont typeface="Arial" panose="020B0604020202020204" pitchFamily="34" charset="0"/>
              <a:buNone/>
            </a:pPr>
            <a:r>
              <a:rPr lang="en-GB" sz="1600">
                <a:cs typeface="Calibri" panose="020F0502020204030204" pitchFamily="34" charset="0"/>
              </a:rPr>
              <a:t>English – 		10	9	10</a:t>
            </a:r>
          </a:p>
          <a:p>
            <a:pPr marL="0" indent="0">
              <a:buFont typeface="Arial" panose="020B0604020202020204" pitchFamily="34" charset="0"/>
              <a:buNone/>
            </a:pPr>
            <a:r>
              <a:rPr lang="en-GB" sz="1600">
                <a:cs typeface="Calibri" panose="020F0502020204030204" pitchFamily="34" charset="0"/>
              </a:rPr>
              <a:t>Mathematics – 	10	10	9</a:t>
            </a:r>
          </a:p>
          <a:p>
            <a:pPr marL="0" indent="0">
              <a:buFont typeface="Arial" panose="020B0604020202020204" pitchFamily="34" charset="0"/>
              <a:buNone/>
            </a:pPr>
            <a:r>
              <a:rPr lang="en-GB" sz="1600">
                <a:cs typeface="Calibri" panose="020F0502020204030204" pitchFamily="34" charset="0"/>
              </a:rPr>
              <a:t>Science – 		9	10	10</a:t>
            </a:r>
          </a:p>
          <a:p>
            <a:pPr marL="0" indent="0">
              <a:buFont typeface="Arial" panose="020B0604020202020204" pitchFamily="34" charset="0"/>
              <a:buNone/>
            </a:pPr>
            <a:r>
              <a:rPr lang="en-GB" sz="1600">
                <a:cs typeface="Calibri" panose="020F0502020204030204" pitchFamily="34" charset="0"/>
              </a:rPr>
              <a:t>Option 1 – 		4</a:t>
            </a:r>
          </a:p>
          <a:p>
            <a:pPr marL="0" indent="0">
              <a:buNone/>
            </a:pPr>
            <a:r>
              <a:rPr lang="en-GB" sz="1600">
                <a:cs typeface="Calibri" panose="020F0502020204030204" pitchFamily="34" charset="0"/>
              </a:rPr>
              <a:t>Option 2 – 		4</a:t>
            </a:r>
          </a:p>
          <a:p>
            <a:pPr marL="0" indent="0">
              <a:buNone/>
            </a:pPr>
            <a:r>
              <a:rPr lang="en-GB" sz="1600">
                <a:cs typeface="Calibri" panose="020F0502020204030204" pitchFamily="34" charset="0"/>
              </a:rPr>
              <a:t>Option 3 – 		4</a:t>
            </a:r>
          </a:p>
          <a:p>
            <a:pPr marL="0" indent="0">
              <a:buNone/>
            </a:pPr>
            <a:r>
              <a:rPr lang="en-GB" sz="1600">
                <a:cs typeface="Calibri" panose="020F0502020204030204" pitchFamily="34" charset="0"/>
              </a:rPr>
              <a:t>Option 4 – 		4</a:t>
            </a:r>
          </a:p>
          <a:p>
            <a:pPr marL="0" indent="0">
              <a:buFont typeface="Arial" panose="020B0604020202020204" pitchFamily="34" charset="0"/>
              <a:buNone/>
            </a:pPr>
            <a:endParaRPr lang="en-GB" sz="1600">
              <a:cs typeface="Calibri" panose="020F0502020204030204" pitchFamily="34" charset="0"/>
            </a:endParaRPr>
          </a:p>
          <a:p>
            <a:pPr marL="0" indent="0">
              <a:buFont typeface="Arial" panose="020B0604020202020204" pitchFamily="34" charset="0"/>
              <a:buNone/>
            </a:pPr>
            <a:r>
              <a:rPr lang="en-GB" sz="1600" u="sng">
                <a:cs typeface="Calibri" panose="020F0502020204030204" pitchFamily="34" charset="0"/>
              </a:rPr>
              <a:t>Non-examined content</a:t>
            </a:r>
          </a:p>
          <a:p>
            <a:pPr marL="0" indent="0">
              <a:buFont typeface="Arial" panose="020B0604020202020204" pitchFamily="34" charset="0"/>
              <a:buNone/>
            </a:pPr>
            <a:r>
              <a:rPr lang="en-GB" sz="1600">
                <a:cs typeface="Calibri" panose="020F0502020204030204" pitchFamily="34" charset="0"/>
              </a:rPr>
              <a:t>Physical Education – 4</a:t>
            </a:r>
          </a:p>
          <a:p>
            <a:pPr marL="0" indent="0">
              <a:buFont typeface="Arial" panose="020B0604020202020204" pitchFamily="34" charset="0"/>
              <a:buNone/>
            </a:pPr>
            <a:r>
              <a:rPr lang="en-GB" sz="1600">
                <a:cs typeface="Calibri" panose="020F0502020204030204" pitchFamily="34" charset="0"/>
              </a:rPr>
              <a:t>Religious Education – 1</a:t>
            </a:r>
          </a:p>
          <a:p>
            <a:pPr marL="0" indent="0">
              <a:buFont typeface="Arial" panose="020B0604020202020204" pitchFamily="34" charset="0"/>
              <a:buNone/>
            </a:pPr>
            <a:endParaRPr lang="en-GB" sz="1600">
              <a:cs typeface="Calibri" panose="020F0502020204030204" pitchFamily="34" charset="0"/>
            </a:endParaRPr>
          </a:p>
          <a:p>
            <a:pPr marL="0" indent="0">
              <a:buFont typeface="Arial" panose="020B0604020202020204" pitchFamily="34" charset="0"/>
              <a:buNone/>
            </a:pPr>
            <a:endParaRPr lang="en-GB" sz="1600">
              <a:cs typeface="Calibri" panose="020F0502020204030204" pitchFamily="34" charset="0"/>
            </a:endParaRPr>
          </a:p>
          <a:p>
            <a:pPr marL="0" indent="0">
              <a:buFont typeface="Arial" panose="020B0604020202020204" pitchFamily="34" charset="0"/>
              <a:buNone/>
            </a:pPr>
            <a:r>
              <a:rPr lang="en-GB" sz="1600">
                <a:cs typeface="Calibri" panose="020F0502020204030204" pitchFamily="34" charset="0"/>
              </a:rPr>
              <a:t>Total number of lessons = 50 over two weeks</a:t>
            </a:r>
          </a:p>
          <a:p>
            <a:pPr marL="0" indent="0">
              <a:buFont typeface="Arial" panose="020B0604020202020204" pitchFamily="34" charset="0"/>
              <a:buNone/>
            </a:pPr>
            <a:endParaRPr lang="en-GB" sz="1600">
              <a:cs typeface="Calibri" panose="020F0502020204030204" pitchFamily="34" charset="0"/>
            </a:endParaRPr>
          </a:p>
        </p:txBody>
      </p:sp>
      <p:sp>
        <p:nvSpPr>
          <p:cNvPr id="8" name="Content Placeholder 2">
            <a:extLst>
              <a:ext uri="{FF2B5EF4-FFF2-40B4-BE49-F238E27FC236}">
                <a16:creationId xmlns:a16="http://schemas.microsoft.com/office/drawing/2014/main" id="{603BB3B9-B530-4DD2-455F-2C26E492D464}"/>
              </a:ext>
            </a:extLst>
          </p:cNvPr>
          <p:cNvSpPr>
            <a:spLocks noGrp="1"/>
          </p:cNvSpPr>
          <p:nvPr/>
        </p:nvSpPr>
        <p:spPr>
          <a:xfrm>
            <a:off x="223430" y="338627"/>
            <a:ext cx="4347159" cy="6322540"/>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u="sng">
              <a:cs typeface="Calibri" panose="020F0502020204030204" pitchFamily="34" charset="0"/>
            </a:endParaRPr>
          </a:p>
          <a:p>
            <a:pPr marL="0" indent="0">
              <a:buNone/>
            </a:pPr>
            <a:endParaRPr lang="en-GB" sz="2400" u="sng">
              <a:cs typeface="Calibri" panose="020F0502020204030204" pitchFamily="34" charset="0"/>
            </a:endParaRPr>
          </a:p>
          <a:p>
            <a:pPr marL="0" indent="0">
              <a:buNone/>
            </a:pPr>
            <a:r>
              <a:rPr lang="en-GB" sz="2400" u="sng">
                <a:cs typeface="Calibri"/>
              </a:rPr>
              <a:t>Key Stage 3 – Years 7 &amp; 8</a:t>
            </a:r>
          </a:p>
          <a:p>
            <a:pPr marL="0" indent="0">
              <a:buNone/>
            </a:pPr>
            <a:r>
              <a:rPr lang="en-GB" sz="1600" dirty="0">
                <a:cs typeface="Calibri" panose="020F0502020204030204" pitchFamily="34" charset="0"/>
              </a:rPr>
              <a:t>English – 			8</a:t>
            </a:r>
          </a:p>
          <a:p>
            <a:pPr marL="0" indent="0">
              <a:buNone/>
            </a:pPr>
            <a:r>
              <a:rPr lang="en-GB" sz="1600" dirty="0">
                <a:cs typeface="Calibri" panose="020F0502020204030204" pitchFamily="34" charset="0"/>
              </a:rPr>
              <a:t>Mathematics – 		8</a:t>
            </a:r>
          </a:p>
          <a:p>
            <a:pPr marL="0" indent="0">
              <a:buNone/>
            </a:pPr>
            <a:r>
              <a:rPr lang="en-GB" sz="1600" dirty="0">
                <a:cs typeface="Calibri" panose="020F0502020204030204" pitchFamily="34" charset="0"/>
              </a:rPr>
              <a:t>Science – 			8 </a:t>
            </a:r>
          </a:p>
          <a:p>
            <a:pPr marL="0" indent="0">
              <a:buNone/>
            </a:pPr>
            <a:r>
              <a:rPr lang="en-GB" sz="1600" dirty="0">
                <a:cs typeface="Calibri" panose="020F0502020204030204" pitchFamily="34" charset="0"/>
              </a:rPr>
              <a:t>Futures – 			1</a:t>
            </a:r>
          </a:p>
          <a:p>
            <a:pPr marL="0" indent="0">
              <a:buNone/>
            </a:pPr>
            <a:r>
              <a:rPr lang="en-GB" sz="1600" dirty="0">
                <a:cs typeface="Calibri" panose="020F0502020204030204" pitchFamily="34" charset="0"/>
              </a:rPr>
              <a:t>Technology – 		2</a:t>
            </a:r>
          </a:p>
          <a:p>
            <a:pPr marL="0" indent="0">
              <a:buNone/>
            </a:pPr>
            <a:r>
              <a:rPr lang="en-GB" sz="1600" dirty="0">
                <a:cs typeface="Calibri" panose="020F0502020204030204" pitchFamily="34" charset="0"/>
              </a:rPr>
              <a:t>Computing – 		2</a:t>
            </a:r>
          </a:p>
          <a:p>
            <a:pPr marL="0" indent="0">
              <a:buNone/>
            </a:pPr>
            <a:r>
              <a:rPr lang="en-GB" sz="1600" dirty="0">
                <a:cs typeface="Calibri"/>
              </a:rPr>
              <a:t>MFL – 			3</a:t>
            </a:r>
          </a:p>
          <a:p>
            <a:pPr marL="0" indent="0">
              <a:buNone/>
            </a:pPr>
            <a:r>
              <a:rPr lang="en-GB" sz="1600" dirty="0">
                <a:cs typeface="Calibri" panose="020F0502020204030204" pitchFamily="34" charset="0"/>
              </a:rPr>
              <a:t>History – 			3</a:t>
            </a:r>
          </a:p>
          <a:p>
            <a:pPr marL="0" indent="0">
              <a:buNone/>
            </a:pPr>
            <a:r>
              <a:rPr lang="en-GB" sz="1600" dirty="0">
                <a:cs typeface="Calibri" panose="020F0502020204030204" pitchFamily="34" charset="0"/>
              </a:rPr>
              <a:t>Geography – 		3</a:t>
            </a:r>
          </a:p>
          <a:p>
            <a:pPr marL="0" indent="0">
              <a:buNone/>
            </a:pPr>
            <a:r>
              <a:rPr lang="en-GB" sz="1600" dirty="0">
                <a:cs typeface="Calibri" panose="020F0502020204030204" pitchFamily="34" charset="0"/>
              </a:rPr>
              <a:t>Physical Education – 		4</a:t>
            </a:r>
          </a:p>
          <a:p>
            <a:pPr marL="0" indent="0">
              <a:buNone/>
            </a:pPr>
            <a:r>
              <a:rPr lang="en-GB" sz="1600" dirty="0">
                <a:cs typeface="Calibri" panose="020F0502020204030204" pitchFamily="34" charset="0"/>
              </a:rPr>
              <a:t>Religious Education – 		2</a:t>
            </a:r>
          </a:p>
          <a:p>
            <a:pPr marL="0" indent="0">
              <a:buNone/>
            </a:pPr>
            <a:r>
              <a:rPr lang="en-GB" sz="1600" dirty="0">
                <a:cs typeface="Calibri" panose="020F0502020204030204" pitchFamily="34" charset="0"/>
              </a:rPr>
              <a:t>Art – 			2</a:t>
            </a:r>
          </a:p>
          <a:p>
            <a:pPr marL="0" indent="0">
              <a:buNone/>
            </a:pPr>
            <a:r>
              <a:rPr lang="en-GB" sz="1600" dirty="0">
                <a:cs typeface="Calibri" panose="020F0502020204030204" pitchFamily="34" charset="0"/>
              </a:rPr>
              <a:t>Performing Arts – 		4</a:t>
            </a:r>
          </a:p>
          <a:p>
            <a:pPr marL="0" indent="0">
              <a:buNone/>
            </a:pPr>
            <a:endParaRPr lang="en-GB" sz="1600">
              <a:cs typeface="Calibri" panose="020F0502020204030204" pitchFamily="34" charset="0"/>
            </a:endParaRPr>
          </a:p>
          <a:p>
            <a:pPr marL="0" indent="0">
              <a:buNone/>
            </a:pPr>
            <a:r>
              <a:rPr lang="en-GB" sz="1600" dirty="0">
                <a:cs typeface="Calibri" panose="020F0502020204030204" pitchFamily="34" charset="0"/>
              </a:rPr>
              <a:t>Total number of lessons = 50 over two weeks</a:t>
            </a:r>
          </a:p>
          <a:p>
            <a:pPr marL="0" indent="0">
              <a:buNone/>
            </a:pPr>
            <a:endParaRPr lang="en-GB" sz="1600">
              <a:cs typeface="Calibri" panose="020F0502020204030204" pitchFamily="34" charset="0"/>
            </a:endParaRPr>
          </a:p>
        </p:txBody>
      </p:sp>
    </p:spTree>
    <p:extLst>
      <p:ext uri="{BB962C8B-B14F-4D97-AF65-F5344CB8AC3E}">
        <p14:creationId xmlns:p14="http://schemas.microsoft.com/office/powerpoint/2010/main" val="4049756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11" name="Subtitle 2"/>
          <p:cNvSpPr>
            <a:spLocks noGrp="1"/>
          </p:cNvSpPr>
          <p:nvPr>
            <p:ph type="subTitle" idx="1"/>
          </p:nvPr>
        </p:nvSpPr>
        <p:spPr>
          <a:xfrm>
            <a:off x="1588325" y="84818"/>
            <a:ext cx="7432162" cy="1617569"/>
          </a:xfrm>
        </p:spPr>
        <p:txBody>
          <a:bodyPr vert="horz" lIns="89331" tIns="44665" rIns="89331" bIns="44665" rtlCol="0" anchor="t">
            <a:normAutofit/>
          </a:bodyPr>
          <a:lstStyle/>
          <a:p>
            <a:r>
              <a:rPr lang="en-GB" sz="4000" u="sng" dirty="0">
                <a:solidFill>
                  <a:srgbClr val="7A0043"/>
                </a:solidFill>
                <a:cs typeface="Calibri"/>
              </a:rPr>
              <a:t>The Options Timeline</a:t>
            </a:r>
            <a:endParaRPr lang="en-US" dirty="0"/>
          </a:p>
        </p:txBody>
      </p:sp>
      <p:sp>
        <p:nvSpPr>
          <p:cNvPr id="6" name="TextBox 5">
            <a:extLst>
              <a:ext uri="{FF2B5EF4-FFF2-40B4-BE49-F238E27FC236}">
                <a16:creationId xmlns:a16="http://schemas.microsoft.com/office/drawing/2014/main" id="{2146E003-0E52-469E-8B89-54CBCA773689}"/>
              </a:ext>
            </a:extLst>
          </p:cNvPr>
          <p:cNvSpPr txBox="1"/>
          <p:nvPr/>
        </p:nvSpPr>
        <p:spPr>
          <a:xfrm>
            <a:off x="210922" y="1151373"/>
            <a:ext cx="8933078" cy="521090"/>
          </a:xfrm>
          <a:prstGeom prst="rect">
            <a:avLst/>
          </a:prstGeom>
          <a:noFill/>
        </p:spPr>
        <p:txBody>
          <a:bodyPr rot="0" spcFirstLastPara="0" vertOverflow="overflow" horzOverflow="overflow" vert="horz" wrap="square" lIns="89331" tIns="44665" rIns="89331" bIns="44665" numCol="1" spcCol="0" rtlCol="0" fromWordArt="0" anchor="t" anchorCtr="0" forceAA="0" compatLnSpc="1">
            <a:prstTxWarp prst="textNoShape">
              <a:avLst/>
            </a:prstTxWarp>
            <a:spAutoFit/>
          </a:bodyPr>
          <a:lstStyle/>
          <a:p>
            <a:endParaRPr lang="en-GB" altLang="en-US" sz="2800">
              <a:solidFill>
                <a:srgbClr val="81193E"/>
              </a:solidFill>
              <a:cs typeface="Calibri"/>
            </a:endParaRPr>
          </a:p>
        </p:txBody>
      </p:sp>
      <p:sp>
        <p:nvSpPr>
          <p:cNvPr id="7" name="Subtitle 2">
            <a:extLst>
              <a:ext uri="{FF2B5EF4-FFF2-40B4-BE49-F238E27FC236}">
                <a16:creationId xmlns:a16="http://schemas.microsoft.com/office/drawing/2014/main" id="{0624F91D-31BF-0050-A547-98FC941D28EE}"/>
              </a:ext>
            </a:extLst>
          </p:cNvPr>
          <p:cNvSpPr txBox="1">
            <a:spLocks/>
          </p:cNvSpPr>
          <p:nvPr/>
        </p:nvSpPr>
        <p:spPr>
          <a:xfrm>
            <a:off x="-5347" y="6440777"/>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2" name="TextBox 1">
            <a:extLst>
              <a:ext uri="{FF2B5EF4-FFF2-40B4-BE49-F238E27FC236}">
                <a16:creationId xmlns:a16="http://schemas.microsoft.com/office/drawing/2014/main" id="{FFB1F986-9951-ACC2-67B7-24ECBBF1A688}"/>
              </a:ext>
            </a:extLst>
          </p:cNvPr>
          <p:cNvSpPr txBox="1"/>
          <p:nvPr/>
        </p:nvSpPr>
        <p:spPr>
          <a:xfrm>
            <a:off x="302440" y="1352088"/>
            <a:ext cx="4199111" cy="489364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latin typeface="Calibri"/>
                <a:ea typeface="+mn-lt"/>
                <a:cs typeface="Calibri"/>
              </a:rPr>
              <a:t>KS3 Information Evening – 21st Sept</a:t>
            </a:r>
          </a:p>
          <a:p>
            <a:pPr marL="342900" indent="-342900">
              <a:buFont typeface="Arial"/>
              <a:buChar char="•"/>
            </a:pPr>
            <a:r>
              <a:rPr lang="en-US" sz="2000" dirty="0">
                <a:latin typeface="Calibri"/>
                <a:ea typeface="+mn-lt"/>
                <a:cs typeface="Calibri"/>
              </a:rPr>
              <a:t>An introduction to options</a:t>
            </a:r>
          </a:p>
          <a:p>
            <a:endParaRPr lang="en-US" sz="2000" b="1" dirty="0">
              <a:latin typeface="Calibri"/>
              <a:ea typeface="+mn-lt"/>
              <a:cs typeface="Calibri"/>
            </a:endParaRPr>
          </a:p>
          <a:p>
            <a:r>
              <a:rPr lang="en-US" sz="2000" b="1" dirty="0">
                <a:latin typeface="Calibri"/>
                <a:ea typeface="+mn-lt"/>
                <a:cs typeface="Calibri"/>
              </a:rPr>
              <a:t>Exp Day 3 – 7th February </a:t>
            </a:r>
            <a:endParaRPr lang="en-US" sz="2000">
              <a:latin typeface="Calibri"/>
              <a:cs typeface="Calibri"/>
            </a:endParaRPr>
          </a:p>
          <a:p>
            <a:pPr marL="285750" indent="-285750">
              <a:buFont typeface="Arial"/>
              <a:buChar char="•"/>
            </a:pPr>
            <a:r>
              <a:rPr lang="en-US" sz="2000" dirty="0">
                <a:cs typeface="Calibri"/>
              </a:rPr>
              <a:t>Careers</a:t>
            </a:r>
          </a:p>
          <a:p>
            <a:pPr marL="285750" indent="-285750">
              <a:buFont typeface="Arial"/>
              <a:buChar char="•"/>
            </a:pPr>
            <a:r>
              <a:rPr lang="en-US" sz="2000" dirty="0">
                <a:cs typeface="Calibri"/>
              </a:rPr>
              <a:t>Options</a:t>
            </a:r>
          </a:p>
          <a:p>
            <a:pPr marL="285750" indent="-285750">
              <a:buFont typeface="Arial"/>
              <a:buChar char="•"/>
            </a:pPr>
            <a:r>
              <a:rPr lang="en-US" sz="2000" dirty="0">
                <a:ea typeface="+mn-lt"/>
                <a:cs typeface="+mn-lt"/>
              </a:rPr>
              <a:t>Assembly from </a:t>
            </a:r>
            <a:r>
              <a:rPr lang="en-US" sz="2000" err="1">
                <a:ea typeface="+mn-lt"/>
                <a:cs typeface="+mn-lt"/>
              </a:rPr>
              <a:t>Mr</a:t>
            </a:r>
            <a:r>
              <a:rPr lang="en-US" sz="2000" dirty="0">
                <a:ea typeface="+mn-lt"/>
                <a:cs typeface="+mn-lt"/>
              </a:rPr>
              <a:t> Beere</a:t>
            </a:r>
          </a:p>
          <a:p>
            <a:endParaRPr lang="en-US" sz="2000" dirty="0">
              <a:ea typeface="+mn-lt"/>
              <a:cs typeface="+mn-lt"/>
            </a:endParaRPr>
          </a:p>
          <a:p>
            <a:r>
              <a:rPr lang="en-US" sz="2000" b="1" dirty="0">
                <a:ea typeface="+mn-lt"/>
                <a:cs typeface="+mn-lt"/>
              </a:rPr>
              <a:t>Year 8 Parents Evening (J,K,L,M) Thursday 1st February 4:30-7:30pm</a:t>
            </a:r>
          </a:p>
          <a:p>
            <a:endParaRPr lang="en-US" sz="2000" b="1" dirty="0">
              <a:ea typeface="+mn-lt"/>
              <a:cs typeface="+mn-lt"/>
            </a:endParaRPr>
          </a:p>
          <a:p>
            <a:r>
              <a:rPr lang="en-US" sz="2000" b="1" dirty="0">
                <a:ea typeface="+mn-lt"/>
                <a:cs typeface="+mn-lt"/>
              </a:rPr>
              <a:t>Year 8 Parents Evening (N, O &amp; P) Thursday 8th February 4:30-7:30pm</a:t>
            </a:r>
            <a:endParaRPr lang="en-US" sz="2000" dirty="0"/>
          </a:p>
          <a:p>
            <a:endParaRPr lang="en-US" sz="1600" dirty="0">
              <a:ea typeface="+mn-lt"/>
              <a:cs typeface="+mn-lt"/>
            </a:endParaRPr>
          </a:p>
          <a:p>
            <a:endParaRPr lang="en-US" sz="1600">
              <a:ea typeface="+mn-lt"/>
              <a:cs typeface="+mn-lt"/>
            </a:endParaRPr>
          </a:p>
        </p:txBody>
      </p:sp>
      <p:sp>
        <p:nvSpPr>
          <p:cNvPr id="3" name="TextBox 2">
            <a:extLst>
              <a:ext uri="{FF2B5EF4-FFF2-40B4-BE49-F238E27FC236}">
                <a16:creationId xmlns:a16="http://schemas.microsoft.com/office/drawing/2014/main" id="{243292B7-6B51-3214-4B39-2ECED27CC447}"/>
              </a:ext>
            </a:extLst>
          </p:cNvPr>
          <p:cNvSpPr txBox="1"/>
          <p:nvPr/>
        </p:nvSpPr>
        <p:spPr>
          <a:xfrm>
            <a:off x="4896929" y="1345721"/>
            <a:ext cx="4137803" cy="47397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cs typeface="Calibri"/>
              </a:rPr>
              <a:t>Options Evening – Thursday 29th February (6:00-8:00pm)</a:t>
            </a:r>
            <a:endParaRPr lang="en-US" sz="2000" dirty="0">
              <a:cs typeface="Calibri"/>
            </a:endParaRPr>
          </a:p>
          <a:p>
            <a:endParaRPr lang="en-US" sz="2000" b="1" dirty="0">
              <a:cs typeface="Calibri"/>
            </a:endParaRPr>
          </a:p>
          <a:p>
            <a:r>
              <a:rPr lang="en-US" sz="2000" b="1" dirty="0">
                <a:cs typeface="Calibri"/>
              </a:rPr>
              <a:t>Options Electronic Form Deadline - Thursday 14th March</a:t>
            </a:r>
          </a:p>
          <a:p>
            <a:endParaRPr lang="en-US" sz="2000" b="1" dirty="0">
              <a:cs typeface="Calibri"/>
            </a:endParaRPr>
          </a:p>
          <a:p>
            <a:r>
              <a:rPr lang="en-US" sz="2000" b="1" dirty="0">
                <a:cs typeface="Calibri"/>
              </a:rPr>
              <a:t>Staff contact home where there are potential curriculum issues. Deadline to resolve – Thursday 21st March</a:t>
            </a:r>
          </a:p>
          <a:p>
            <a:endParaRPr lang="en-US" sz="2000" b="1" dirty="0">
              <a:cs typeface="Calibri"/>
            </a:endParaRPr>
          </a:p>
          <a:p>
            <a:r>
              <a:rPr lang="en-US" sz="2000" b="1" dirty="0">
                <a:cs typeface="Calibri"/>
              </a:rPr>
              <a:t>Final Options shared with students, parents and carers – Week Beginning Monday 8th July</a:t>
            </a:r>
          </a:p>
          <a:p>
            <a:endParaRPr lang="en-US" sz="2200" b="1" dirty="0">
              <a:cs typeface="Segoe UI"/>
            </a:endParaRPr>
          </a:p>
        </p:txBody>
      </p:sp>
    </p:spTree>
    <p:extLst>
      <p:ext uri="{BB962C8B-B14F-4D97-AF65-F5344CB8AC3E}">
        <p14:creationId xmlns:p14="http://schemas.microsoft.com/office/powerpoint/2010/main" val="7942133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11" name="Subtitle 2"/>
          <p:cNvSpPr>
            <a:spLocks noGrp="1"/>
          </p:cNvSpPr>
          <p:nvPr>
            <p:ph type="subTitle" idx="1"/>
          </p:nvPr>
        </p:nvSpPr>
        <p:spPr>
          <a:xfrm>
            <a:off x="1588325" y="84818"/>
            <a:ext cx="7432162" cy="1617569"/>
          </a:xfrm>
        </p:spPr>
        <p:txBody>
          <a:bodyPr vert="horz" lIns="89331" tIns="44665" rIns="89331" bIns="44665" rtlCol="0" anchor="t">
            <a:normAutofit/>
          </a:bodyPr>
          <a:lstStyle/>
          <a:p>
            <a:r>
              <a:rPr lang="en-GB" sz="4000" u="sng">
                <a:solidFill>
                  <a:srgbClr val="7A0043"/>
                </a:solidFill>
                <a:cs typeface="Calibri"/>
              </a:rPr>
              <a:t>Year 8 Experience Days</a:t>
            </a:r>
          </a:p>
        </p:txBody>
      </p:sp>
      <p:sp>
        <p:nvSpPr>
          <p:cNvPr id="6" name="TextBox 5">
            <a:extLst>
              <a:ext uri="{FF2B5EF4-FFF2-40B4-BE49-F238E27FC236}">
                <a16:creationId xmlns:a16="http://schemas.microsoft.com/office/drawing/2014/main" id="{2146E003-0E52-469E-8B89-54CBCA773689}"/>
              </a:ext>
            </a:extLst>
          </p:cNvPr>
          <p:cNvSpPr txBox="1"/>
          <p:nvPr/>
        </p:nvSpPr>
        <p:spPr>
          <a:xfrm>
            <a:off x="210922" y="1151373"/>
            <a:ext cx="8933078" cy="521090"/>
          </a:xfrm>
          <a:prstGeom prst="rect">
            <a:avLst/>
          </a:prstGeom>
          <a:noFill/>
        </p:spPr>
        <p:txBody>
          <a:bodyPr rot="0" spcFirstLastPara="0" vertOverflow="overflow" horzOverflow="overflow" vert="horz" wrap="square" lIns="89331" tIns="44665" rIns="89331" bIns="44665" numCol="1" spcCol="0" rtlCol="0" fromWordArt="0" anchor="t" anchorCtr="0" forceAA="0" compatLnSpc="1">
            <a:prstTxWarp prst="textNoShape">
              <a:avLst/>
            </a:prstTxWarp>
            <a:spAutoFit/>
          </a:bodyPr>
          <a:lstStyle/>
          <a:p>
            <a:endParaRPr lang="en-GB" altLang="en-US" sz="2800">
              <a:solidFill>
                <a:srgbClr val="81193E"/>
              </a:solidFill>
              <a:cs typeface="Calibri"/>
            </a:endParaRPr>
          </a:p>
        </p:txBody>
      </p:sp>
      <p:sp>
        <p:nvSpPr>
          <p:cNvPr id="7" name="Subtitle 2">
            <a:extLst>
              <a:ext uri="{FF2B5EF4-FFF2-40B4-BE49-F238E27FC236}">
                <a16:creationId xmlns:a16="http://schemas.microsoft.com/office/drawing/2014/main" id="{0624F91D-31BF-0050-A547-98FC941D28EE}"/>
              </a:ext>
            </a:extLst>
          </p:cNvPr>
          <p:cNvSpPr txBox="1">
            <a:spLocks/>
          </p:cNvSpPr>
          <p:nvPr/>
        </p:nvSpPr>
        <p:spPr>
          <a:xfrm>
            <a:off x="-5347" y="6440777"/>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2" name="TextBox 1">
            <a:extLst>
              <a:ext uri="{FF2B5EF4-FFF2-40B4-BE49-F238E27FC236}">
                <a16:creationId xmlns:a16="http://schemas.microsoft.com/office/drawing/2014/main" id="{FFB1F986-9951-ACC2-67B7-24ECBBF1A688}"/>
              </a:ext>
            </a:extLst>
          </p:cNvPr>
          <p:cNvSpPr txBox="1"/>
          <p:nvPr/>
        </p:nvSpPr>
        <p:spPr>
          <a:xfrm>
            <a:off x="848779" y="1208314"/>
            <a:ext cx="3652772" cy="532453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200" b="1">
                <a:ea typeface="+mn-lt"/>
                <a:cs typeface="+mn-lt"/>
              </a:rPr>
              <a:t>Day 1 </a:t>
            </a:r>
            <a:r>
              <a:rPr lang="en-US" sz="2200" b="1">
                <a:latin typeface="Calibri"/>
                <a:ea typeface="+mn-lt"/>
                <a:cs typeface="Calibri"/>
              </a:rPr>
              <a:t>– Friday 29th September</a:t>
            </a:r>
            <a:endParaRPr lang="en-US" sz="2200">
              <a:latin typeface="Calibri"/>
              <a:ea typeface="+mn-lt"/>
              <a:cs typeface="Calibri"/>
            </a:endParaRPr>
          </a:p>
          <a:p>
            <a:pPr marL="285750" indent="-285750">
              <a:buFont typeface="Arial"/>
              <a:buChar char="•"/>
            </a:pPr>
            <a:r>
              <a:rPr lang="en-US" sz="2200">
                <a:cs typeface="Calibri"/>
              </a:rPr>
              <a:t>Diversity</a:t>
            </a:r>
          </a:p>
          <a:p>
            <a:pPr marL="285750" indent="-285750">
              <a:buFont typeface="Arial"/>
              <a:buChar char="•"/>
            </a:pPr>
            <a:r>
              <a:rPr lang="en-US" sz="2200">
                <a:cs typeface="Calibri"/>
              </a:rPr>
              <a:t>The Law – Part 1</a:t>
            </a:r>
          </a:p>
          <a:p>
            <a:endParaRPr lang="en-US" sz="2200">
              <a:cs typeface="Calibri"/>
            </a:endParaRPr>
          </a:p>
          <a:p>
            <a:r>
              <a:rPr lang="en-US" sz="2200" b="1">
                <a:latin typeface="Calibri"/>
                <a:ea typeface="+mn-lt"/>
                <a:cs typeface="Calibri"/>
              </a:rPr>
              <a:t>Day 2 – 23rd November </a:t>
            </a:r>
            <a:endParaRPr lang="en-US" sz="2200">
              <a:latin typeface="Calibri"/>
              <a:cs typeface="Calibri"/>
            </a:endParaRPr>
          </a:p>
          <a:p>
            <a:pPr marL="285750" indent="-285750">
              <a:buFont typeface="Arial"/>
              <a:buChar char="•"/>
            </a:pPr>
            <a:r>
              <a:rPr lang="en-US" sz="2200">
                <a:cs typeface="Calibri"/>
              </a:rPr>
              <a:t>History of LGBTQ+</a:t>
            </a:r>
          </a:p>
          <a:p>
            <a:pPr marL="285750" indent="-285750">
              <a:buFont typeface="Arial"/>
              <a:buChar char="•"/>
            </a:pPr>
            <a:r>
              <a:rPr lang="en-US" sz="2200">
                <a:cs typeface="Calibri"/>
              </a:rPr>
              <a:t>Flirting</a:t>
            </a:r>
          </a:p>
          <a:p>
            <a:pPr marL="285750" indent="-285750">
              <a:buFont typeface="Arial"/>
              <a:buChar char="•"/>
            </a:pPr>
            <a:r>
              <a:rPr lang="en-US" sz="2200">
                <a:latin typeface="Calibri"/>
                <a:ea typeface="+mn-lt"/>
                <a:cs typeface="Calibri"/>
              </a:rPr>
              <a:t>Mindfulness</a:t>
            </a:r>
          </a:p>
          <a:p>
            <a:endParaRPr lang="en-US" sz="2200">
              <a:latin typeface="Calibri"/>
              <a:ea typeface="+mn-lt"/>
              <a:cs typeface="Calibri"/>
            </a:endParaRPr>
          </a:p>
          <a:p>
            <a:r>
              <a:rPr lang="en-US" sz="2200" b="1">
                <a:latin typeface="Calibri"/>
                <a:ea typeface="+mn-lt"/>
                <a:cs typeface="Calibri"/>
              </a:rPr>
              <a:t>Day 3 – 7th February </a:t>
            </a:r>
            <a:endParaRPr lang="en-US" sz="2200">
              <a:latin typeface="Calibri"/>
              <a:cs typeface="Calibri"/>
            </a:endParaRPr>
          </a:p>
          <a:p>
            <a:pPr marL="285750" indent="-285750">
              <a:buFont typeface="Arial"/>
              <a:buChar char="•"/>
            </a:pPr>
            <a:r>
              <a:rPr lang="en-US" sz="2200">
                <a:cs typeface="Calibri"/>
              </a:rPr>
              <a:t>Careers</a:t>
            </a:r>
          </a:p>
          <a:p>
            <a:pPr marL="285750" indent="-285750">
              <a:buFont typeface="Arial"/>
              <a:buChar char="•"/>
            </a:pPr>
            <a:r>
              <a:rPr lang="en-US" sz="2200">
                <a:cs typeface="Calibri"/>
              </a:rPr>
              <a:t>Options</a:t>
            </a:r>
          </a:p>
          <a:p>
            <a:pPr marL="285750" indent="-285750">
              <a:buFont typeface="Arial"/>
              <a:buChar char="•"/>
            </a:pPr>
            <a:r>
              <a:rPr lang="en-US" sz="2200">
                <a:ea typeface="+mn-lt"/>
                <a:cs typeface="+mn-lt"/>
              </a:rPr>
              <a:t>Post-16 Options</a:t>
            </a:r>
          </a:p>
          <a:p>
            <a:endParaRPr lang="en-US" sz="1600">
              <a:ea typeface="+mn-lt"/>
              <a:cs typeface="+mn-lt"/>
            </a:endParaRPr>
          </a:p>
          <a:p>
            <a:endParaRPr lang="en-US" sz="1600">
              <a:ea typeface="+mn-lt"/>
              <a:cs typeface="+mn-lt"/>
            </a:endParaRPr>
          </a:p>
        </p:txBody>
      </p:sp>
      <p:sp>
        <p:nvSpPr>
          <p:cNvPr id="3" name="TextBox 2">
            <a:extLst>
              <a:ext uri="{FF2B5EF4-FFF2-40B4-BE49-F238E27FC236}">
                <a16:creationId xmlns:a16="http://schemas.microsoft.com/office/drawing/2014/main" id="{243292B7-6B51-3214-4B39-2ECED27CC447}"/>
              </a:ext>
            </a:extLst>
          </p:cNvPr>
          <p:cNvSpPr txBox="1"/>
          <p:nvPr/>
        </p:nvSpPr>
        <p:spPr>
          <a:xfrm>
            <a:off x="4896929" y="1201947"/>
            <a:ext cx="4137803" cy="28007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200" b="1">
                <a:cs typeface="Segoe UI"/>
              </a:rPr>
              <a:t>Day 4 – Thursday 21st March</a:t>
            </a:r>
            <a:r>
              <a:rPr lang="en-US" sz="2200">
                <a:cs typeface="Segoe UI"/>
              </a:rPr>
              <a:t> ​</a:t>
            </a:r>
          </a:p>
          <a:p>
            <a:pPr>
              <a:buChar char="•"/>
            </a:pPr>
            <a:r>
              <a:rPr lang="en-US" sz="2200">
                <a:cs typeface="Arial"/>
              </a:rPr>
              <a:t> ​  Knife Crime</a:t>
            </a:r>
          </a:p>
          <a:p>
            <a:pPr>
              <a:buChar char="•"/>
            </a:pPr>
            <a:r>
              <a:rPr lang="en-US" sz="2200">
                <a:cs typeface="Arial"/>
              </a:rPr>
              <a:t>   The Law – Part 2</a:t>
            </a:r>
          </a:p>
          <a:p>
            <a:r>
              <a:rPr lang="en-US" sz="2200">
                <a:cs typeface="Segoe UI"/>
              </a:rPr>
              <a:t>​</a:t>
            </a:r>
          </a:p>
          <a:p>
            <a:r>
              <a:rPr lang="en-US" sz="2200" b="1">
                <a:cs typeface="Segoe UI"/>
              </a:rPr>
              <a:t>Day 5 – Tuesday 9th July </a:t>
            </a:r>
            <a:r>
              <a:rPr lang="en-US" sz="2200">
                <a:cs typeface="Segoe UI"/>
              </a:rPr>
              <a:t>​</a:t>
            </a:r>
          </a:p>
          <a:p>
            <a:pPr>
              <a:buFont typeface="Arial"/>
              <a:buChar char="•"/>
            </a:pPr>
            <a:r>
              <a:rPr lang="en-US" sz="2200">
                <a:cs typeface="Arial"/>
              </a:rPr>
              <a:t>   County Lines</a:t>
            </a:r>
          </a:p>
          <a:p>
            <a:pPr>
              <a:buFont typeface="Arial"/>
              <a:buChar char="•"/>
            </a:pPr>
            <a:r>
              <a:rPr lang="en-US" sz="2200">
                <a:cs typeface="Arial"/>
              </a:rPr>
              <a:t>   Dental Hygiene</a:t>
            </a:r>
          </a:p>
          <a:p>
            <a:pPr>
              <a:buFont typeface="Arial"/>
              <a:buChar char="•"/>
            </a:pPr>
            <a:r>
              <a:rPr lang="en-US" sz="2200">
                <a:cs typeface="Arial"/>
              </a:rPr>
              <a:t>   Gender Identity</a:t>
            </a:r>
          </a:p>
        </p:txBody>
      </p:sp>
    </p:spTree>
    <p:extLst>
      <p:ext uri="{BB962C8B-B14F-4D97-AF65-F5344CB8AC3E}">
        <p14:creationId xmlns:p14="http://schemas.microsoft.com/office/powerpoint/2010/main" val="28430514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600396" y="1440233"/>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5883629" cy="878487"/>
          </a:xfrm>
        </p:spPr>
        <p:txBody>
          <a:bodyPr vert="horz" lIns="89331" tIns="44665" rIns="89331" bIns="44665" rtlCol="0" anchor="t">
            <a:normAutofit/>
          </a:bodyPr>
          <a:lstStyle/>
          <a:p>
            <a:r>
              <a:rPr lang="en-GB" sz="4000" u="sng">
                <a:solidFill>
                  <a:srgbClr val="7A0043"/>
                </a:solidFill>
                <a:cs typeface="Calibri"/>
              </a:rPr>
              <a:t>Safeguarding at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172" name="TextBox 171">
            <a:extLst>
              <a:ext uri="{FF2B5EF4-FFF2-40B4-BE49-F238E27FC236}">
                <a16:creationId xmlns:a16="http://schemas.microsoft.com/office/drawing/2014/main" id="{62B8961D-A66A-64BD-7FB4-35DCC13DB3F9}"/>
              </a:ext>
            </a:extLst>
          </p:cNvPr>
          <p:cNvSpPr txBox="1"/>
          <p:nvPr/>
        </p:nvSpPr>
        <p:spPr>
          <a:xfrm>
            <a:off x="4692315" y="1443790"/>
            <a:ext cx="3392905"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cs typeface="Calibri"/>
              </a:rPr>
              <a:t>What is Safeguarding?</a:t>
            </a:r>
          </a:p>
          <a:p>
            <a:endParaRPr lang="en-US" sz="2400" b="1">
              <a:cs typeface="Calibri"/>
            </a:endParaRPr>
          </a:p>
        </p:txBody>
      </p:sp>
      <p:sp>
        <p:nvSpPr>
          <p:cNvPr id="173" name="Rectangle: Rounded Corners 172">
            <a:extLst>
              <a:ext uri="{FF2B5EF4-FFF2-40B4-BE49-F238E27FC236}">
                <a16:creationId xmlns:a16="http://schemas.microsoft.com/office/drawing/2014/main" id="{12AE8639-247F-E3BB-49E4-5A5BD425434B}"/>
              </a:ext>
            </a:extLst>
          </p:cNvPr>
          <p:cNvSpPr/>
          <p:nvPr/>
        </p:nvSpPr>
        <p:spPr>
          <a:xfrm>
            <a:off x="4620126" y="4054642"/>
            <a:ext cx="3525252" cy="175661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200" b="1">
                <a:cs typeface="Calibri"/>
              </a:rPr>
              <a:t>Safeguarding is the action to promote the welfare of children and protect them from harm. </a:t>
            </a:r>
          </a:p>
        </p:txBody>
      </p:sp>
      <p:sp>
        <p:nvSpPr>
          <p:cNvPr id="174" name="Rectangle: Rounded Corners 173">
            <a:extLst>
              <a:ext uri="{FF2B5EF4-FFF2-40B4-BE49-F238E27FC236}">
                <a16:creationId xmlns:a16="http://schemas.microsoft.com/office/drawing/2014/main" id="{4F24D792-3B7D-ED14-EA49-00202372B98F}"/>
              </a:ext>
            </a:extLst>
          </p:cNvPr>
          <p:cNvSpPr/>
          <p:nvPr/>
        </p:nvSpPr>
        <p:spPr>
          <a:xfrm>
            <a:off x="4620125" y="2105526"/>
            <a:ext cx="3525252" cy="175661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400" b="1">
                <a:cs typeface="Calibri"/>
              </a:rPr>
              <a:t>Safeguarding means keeping a child safe from harm and abuse. </a:t>
            </a:r>
          </a:p>
        </p:txBody>
      </p:sp>
      <p:pic>
        <p:nvPicPr>
          <p:cNvPr id="178" name="Picture 177" descr="A close up of words&#10;&#10;Description automatically generated">
            <a:extLst>
              <a:ext uri="{FF2B5EF4-FFF2-40B4-BE49-F238E27FC236}">
                <a16:creationId xmlns:a16="http://schemas.microsoft.com/office/drawing/2014/main" id="{EF552093-F5A5-E506-534B-AAC4B2C10CED}"/>
              </a:ext>
            </a:extLst>
          </p:cNvPr>
          <p:cNvPicPr>
            <a:picLocks noChangeAspect="1"/>
          </p:cNvPicPr>
          <p:nvPr/>
        </p:nvPicPr>
        <p:blipFill>
          <a:blip r:embed="rId4"/>
          <a:stretch>
            <a:fillRect/>
          </a:stretch>
        </p:blipFill>
        <p:spPr>
          <a:xfrm>
            <a:off x="360946" y="2342203"/>
            <a:ext cx="3128211" cy="2149530"/>
          </a:xfrm>
          <a:prstGeom prst="rect">
            <a:avLst/>
          </a:prstGeom>
        </p:spPr>
      </p:pic>
    </p:spTree>
    <p:extLst>
      <p:ext uri="{BB962C8B-B14F-4D97-AF65-F5344CB8AC3E}">
        <p14:creationId xmlns:p14="http://schemas.microsoft.com/office/powerpoint/2010/main" val="2923036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 grpId="0"/>
      <p:bldP spid="173" grpId="0" animBg="1"/>
      <p:bldP spid="17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600396" y="1440233"/>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5883629" cy="878487"/>
          </a:xfrm>
        </p:spPr>
        <p:txBody>
          <a:bodyPr vert="horz" lIns="89331" tIns="44665" rIns="89331" bIns="44665" rtlCol="0" anchor="t">
            <a:normAutofit/>
          </a:bodyPr>
          <a:lstStyle/>
          <a:p>
            <a:r>
              <a:rPr lang="en-GB" sz="4000" u="sng">
                <a:solidFill>
                  <a:srgbClr val="7A0043"/>
                </a:solidFill>
                <a:cs typeface="Calibri"/>
              </a:rPr>
              <a:t>Safeguarding at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176" name="Rectangle: Rounded Corners 175">
            <a:extLst>
              <a:ext uri="{FF2B5EF4-FFF2-40B4-BE49-F238E27FC236}">
                <a16:creationId xmlns:a16="http://schemas.microsoft.com/office/drawing/2014/main" id="{618F705E-D4E8-EE00-AD46-BA44900DFAC4}"/>
              </a:ext>
            </a:extLst>
          </p:cNvPr>
          <p:cNvSpPr/>
          <p:nvPr/>
        </p:nvSpPr>
        <p:spPr>
          <a:xfrm>
            <a:off x="4573093" y="2005992"/>
            <a:ext cx="3525252" cy="175661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400" b="1">
                <a:cs typeface="Calibri"/>
              </a:rPr>
              <a:t>Every school must have a Designated Safeguarding Lead and deputies</a:t>
            </a:r>
          </a:p>
        </p:txBody>
      </p:sp>
      <p:sp>
        <p:nvSpPr>
          <p:cNvPr id="177" name="Rectangle: Rounded Corners 176">
            <a:extLst>
              <a:ext uri="{FF2B5EF4-FFF2-40B4-BE49-F238E27FC236}">
                <a16:creationId xmlns:a16="http://schemas.microsoft.com/office/drawing/2014/main" id="{39E8CE2C-0F72-4BD8-431B-65934FE446B7}"/>
              </a:ext>
            </a:extLst>
          </p:cNvPr>
          <p:cNvSpPr/>
          <p:nvPr/>
        </p:nvSpPr>
        <p:spPr>
          <a:xfrm>
            <a:off x="4573093" y="4081985"/>
            <a:ext cx="3525252" cy="175661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400" b="1">
                <a:cs typeface="Calibri"/>
              </a:rPr>
              <a:t>Every school must offer clear procedures for  staff to follow if they are concerned for a student.</a:t>
            </a:r>
          </a:p>
        </p:txBody>
      </p:sp>
      <p:pic>
        <p:nvPicPr>
          <p:cNvPr id="178" name="Picture 177" descr="A close up of words&#10;&#10;Description automatically generated">
            <a:extLst>
              <a:ext uri="{FF2B5EF4-FFF2-40B4-BE49-F238E27FC236}">
                <a16:creationId xmlns:a16="http://schemas.microsoft.com/office/drawing/2014/main" id="{EF552093-F5A5-E506-534B-AAC4B2C10CED}"/>
              </a:ext>
            </a:extLst>
          </p:cNvPr>
          <p:cNvPicPr>
            <a:picLocks noChangeAspect="1"/>
          </p:cNvPicPr>
          <p:nvPr/>
        </p:nvPicPr>
        <p:blipFill>
          <a:blip r:embed="rId4"/>
          <a:stretch>
            <a:fillRect/>
          </a:stretch>
        </p:blipFill>
        <p:spPr>
          <a:xfrm>
            <a:off x="360946" y="2342203"/>
            <a:ext cx="3128211" cy="2149530"/>
          </a:xfrm>
          <a:prstGeom prst="rect">
            <a:avLst/>
          </a:prstGeom>
        </p:spPr>
      </p:pic>
      <p:sp>
        <p:nvSpPr>
          <p:cNvPr id="179" name="TextBox 178">
            <a:extLst>
              <a:ext uri="{FF2B5EF4-FFF2-40B4-BE49-F238E27FC236}">
                <a16:creationId xmlns:a16="http://schemas.microsoft.com/office/drawing/2014/main" id="{94684FBD-9801-4666-5CDD-891E465113C0}"/>
              </a:ext>
            </a:extLst>
          </p:cNvPr>
          <p:cNvSpPr txBox="1"/>
          <p:nvPr/>
        </p:nvSpPr>
        <p:spPr>
          <a:xfrm>
            <a:off x="4775443" y="723535"/>
            <a:ext cx="2743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400" b="1">
              <a:cs typeface="Calibri"/>
            </a:endParaRPr>
          </a:p>
          <a:p>
            <a:endParaRPr lang="en-US" sz="2400" b="1">
              <a:cs typeface="Calibri"/>
            </a:endParaRPr>
          </a:p>
          <a:p>
            <a:r>
              <a:rPr lang="en-US" sz="2400" b="1">
                <a:cs typeface="Calibri"/>
              </a:rPr>
              <a:t>What do we do? </a:t>
            </a:r>
          </a:p>
        </p:txBody>
      </p:sp>
    </p:spTree>
    <p:extLst>
      <p:ext uri="{BB962C8B-B14F-4D97-AF65-F5344CB8AC3E}">
        <p14:creationId xmlns:p14="http://schemas.microsoft.com/office/powerpoint/2010/main" val="2254340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9"/>
                                        </p:tgtEl>
                                        <p:attrNameLst>
                                          <p:attrName>style.visibility</p:attrName>
                                        </p:attrNameLst>
                                      </p:cBhvr>
                                      <p:to>
                                        <p:strVal val="visible"/>
                                      </p:to>
                                    </p:set>
                                    <p:animEffect transition="in" filter="fade">
                                      <p:cBhvr>
                                        <p:cTn id="7" dur="500"/>
                                        <p:tgtEl>
                                          <p:spTgt spid="17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7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7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 grpId="0" animBg="1"/>
      <p:bldP spid="177" grpId="0" animBg="1"/>
      <p:bldP spid="17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600396" y="1440233"/>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5883629" cy="878487"/>
          </a:xfrm>
        </p:spPr>
        <p:txBody>
          <a:bodyPr vert="horz" lIns="89331" tIns="44665" rIns="89331" bIns="44665" rtlCol="0" anchor="t">
            <a:normAutofit/>
          </a:bodyPr>
          <a:lstStyle/>
          <a:p>
            <a:r>
              <a:rPr lang="en-GB" sz="4000" u="sng">
                <a:solidFill>
                  <a:srgbClr val="7A0043"/>
                </a:solidFill>
                <a:cs typeface="Calibri"/>
              </a:rPr>
              <a:t>Safeguarding at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pic>
        <p:nvPicPr>
          <p:cNvPr id="6" name="Picture 5" descr="A person with blonde hair wearing a black sweater&#10;&#10;Description automatically generated">
            <a:extLst>
              <a:ext uri="{FF2B5EF4-FFF2-40B4-BE49-F238E27FC236}">
                <a16:creationId xmlns:a16="http://schemas.microsoft.com/office/drawing/2014/main" id="{694494A8-77FA-B1C9-AA3A-333C18D560ED}"/>
              </a:ext>
            </a:extLst>
          </p:cNvPr>
          <p:cNvPicPr>
            <a:picLocks noChangeAspect="1"/>
          </p:cNvPicPr>
          <p:nvPr/>
        </p:nvPicPr>
        <p:blipFill rotWithShape="1">
          <a:blip r:embed="rId4"/>
          <a:srcRect l="7299" t="5906" r="3650" b="4624"/>
          <a:stretch/>
        </p:blipFill>
        <p:spPr>
          <a:xfrm>
            <a:off x="2131506" y="3711005"/>
            <a:ext cx="1302396" cy="1593594"/>
          </a:xfrm>
          <a:prstGeom prst="rect">
            <a:avLst/>
          </a:prstGeom>
        </p:spPr>
      </p:pic>
      <p:pic>
        <p:nvPicPr>
          <p:cNvPr id="8" name="Picture 7" descr="A person with blonde hair wearing glasses&#10;&#10;Description automatically generated">
            <a:extLst>
              <a:ext uri="{FF2B5EF4-FFF2-40B4-BE49-F238E27FC236}">
                <a16:creationId xmlns:a16="http://schemas.microsoft.com/office/drawing/2014/main" id="{8DFB6248-3C0B-304E-EE77-69342046546A}"/>
              </a:ext>
            </a:extLst>
          </p:cNvPr>
          <p:cNvPicPr>
            <a:picLocks noChangeAspect="1"/>
          </p:cNvPicPr>
          <p:nvPr/>
        </p:nvPicPr>
        <p:blipFill rotWithShape="1">
          <a:blip r:embed="rId5"/>
          <a:srcRect t="2367" r="2439" b="2959"/>
          <a:stretch/>
        </p:blipFill>
        <p:spPr>
          <a:xfrm>
            <a:off x="349744" y="3667064"/>
            <a:ext cx="1285788" cy="1586197"/>
          </a:xfrm>
          <a:prstGeom prst="rect">
            <a:avLst/>
          </a:prstGeom>
        </p:spPr>
      </p:pic>
      <p:pic>
        <p:nvPicPr>
          <p:cNvPr id="9" name="Picture 8" descr="A person smiling at the camera&#10;&#10;Description automatically generated">
            <a:extLst>
              <a:ext uri="{FF2B5EF4-FFF2-40B4-BE49-F238E27FC236}">
                <a16:creationId xmlns:a16="http://schemas.microsoft.com/office/drawing/2014/main" id="{BB57F443-99EE-0673-33A7-ADBBB8336F39}"/>
              </a:ext>
            </a:extLst>
          </p:cNvPr>
          <p:cNvPicPr>
            <a:picLocks noChangeAspect="1"/>
          </p:cNvPicPr>
          <p:nvPr/>
        </p:nvPicPr>
        <p:blipFill>
          <a:blip r:embed="rId6"/>
          <a:stretch>
            <a:fillRect/>
          </a:stretch>
        </p:blipFill>
        <p:spPr>
          <a:xfrm>
            <a:off x="3963688" y="3709083"/>
            <a:ext cx="1208847" cy="1561272"/>
          </a:xfrm>
          <a:prstGeom prst="rect">
            <a:avLst/>
          </a:prstGeom>
        </p:spPr>
      </p:pic>
      <p:pic>
        <p:nvPicPr>
          <p:cNvPr id="10" name="Picture 9" descr="A person smiling at camera&#10;&#10;Description automatically generated">
            <a:extLst>
              <a:ext uri="{FF2B5EF4-FFF2-40B4-BE49-F238E27FC236}">
                <a16:creationId xmlns:a16="http://schemas.microsoft.com/office/drawing/2014/main" id="{07DDF843-7AAC-6A41-82CA-E92FE004EAD9}"/>
              </a:ext>
            </a:extLst>
          </p:cNvPr>
          <p:cNvPicPr>
            <a:picLocks noChangeAspect="1"/>
          </p:cNvPicPr>
          <p:nvPr/>
        </p:nvPicPr>
        <p:blipFill rotWithShape="1">
          <a:blip r:embed="rId7"/>
          <a:srcRect l="11511" r="6475" b="-637"/>
          <a:stretch/>
        </p:blipFill>
        <p:spPr>
          <a:xfrm>
            <a:off x="5719012" y="3679790"/>
            <a:ext cx="1178935" cy="1638770"/>
          </a:xfrm>
          <a:prstGeom prst="rect">
            <a:avLst/>
          </a:prstGeom>
        </p:spPr>
      </p:pic>
      <p:pic>
        <p:nvPicPr>
          <p:cNvPr id="12" name="Picture 11" descr="A person wearing a black sweater and glasses&#10;&#10;Description automatically generated">
            <a:extLst>
              <a:ext uri="{FF2B5EF4-FFF2-40B4-BE49-F238E27FC236}">
                <a16:creationId xmlns:a16="http://schemas.microsoft.com/office/drawing/2014/main" id="{C1808F6B-F1EC-34ED-1633-DAEAE3D8D01B}"/>
              </a:ext>
            </a:extLst>
          </p:cNvPr>
          <p:cNvPicPr>
            <a:picLocks noChangeAspect="1"/>
          </p:cNvPicPr>
          <p:nvPr/>
        </p:nvPicPr>
        <p:blipFill>
          <a:blip r:embed="rId8"/>
          <a:stretch>
            <a:fillRect/>
          </a:stretch>
        </p:blipFill>
        <p:spPr>
          <a:xfrm>
            <a:off x="7591469" y="3744021"/>
            <a:ext cx="1208847" cy="1570383"/>
          </a:xfrm>
          <a:prstGeom prst="rect">
            <a:avLst/>
          </a:prstGeom>
        </p:spPr>
      </p:pic>
      <p:sp>
        <p:nvSpPr>
          <p:cNvPr id="13" name="TextBox 12">
            <a:extLst>
              <a:ext uri="{FF2B5EF4-FFF2-40B4-BE49-F238E27FC236}">
                <a16:creationId xmlns:a16="http://schemas.microsoft.com/office/drawing/2014/main" id="{FF44E781-FEA6-C50A-584D-7A37AC41B8D2}"/>
              </a:ext>
            </a:extLst>
          </p:cNvPr>
          <p:cNvSpPr txBox="1"/>
          <p:nvPr/>
        </p:nvSpPr>
        <p:spPr>
          <a:xfrm>
            <a:off x="201166" y="5267586"/>
            <a:ext cx="1416588"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cs typeface="Calibri"/>
              </a:rPr>
              <a:t>Designated Safeguarding Lead</a:t>
            </a:r>
          </a:p>
          <a:p>
            <a:r>
              <a:rPr lang="en-US" err="1">
                <a:cs typeface="Calibri"/>
              </a:rPr>
              <a:t>Mrs</a:t>
            </a:r>
            <a:r>
              <a:rPr lang="en-US">
                <a:cs typeface="Calibri"/>
              </a:rPr>
              <a:t> Evans</a:t>
            </a:r>
          </a:p>
        </p:txBody>
      </p:sp>
      <p:sp>
        <p:nvSpPr>
          <p:cNvPr id="14" name="TextBox 13">
            <a:extLst>
              <a:ext uri="{FF2B5EF4-FFF2-40B4-BE49-F238E27FC236}">
                <a16:creationId xmlns:a16="http://schemas.microsoft.com/office/drawing/2014/main" id="{E7355746-FD04-75B7-A3EC-20D5177425AF}"/>
              </a:ext>
            </a:extLst>
          </p:cNvPr>
          <p:cNvSpPr txBox="1"/>
          <p:nvPr/>
        </p:nvSpPr>
        <p:spPr>
          <a:xfrm>
            <a:off x="1333181" y="5316236"/>
            <a:ext cx="287240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cs typeface="Calibri"/>
              </a:rPr>
              <a:t>DDSL</a:t>
            </a:r>
            <a:endParaRPr lang="en-US"/>
          </a:p>
          <a:p>
            <a:pPr algn="ctr"/>
            <a:r>
              <a:rPr lang="en-US">
                <a:cs typeface="Calibri"/>
              </a:rPr>
              <a:t>Miss Riva</a:t>
            </a:r>
          </a:p>
        </p:txBody>
      </p:sp>
      <p:sp>
        <p:nvSpPr>
          <p:cNvPr id="15" name="TextBox 14">
            <a:extLst>
              <a:ext uri="{FF2B5EF4-FFF2-40B4-BE49-F238E27FC236}">
                <a16:creationId xmlns:a16="http://schemas.microsoft.com/office/drawing/2014/main" id="{538AA01E-2016-5AC7-9F21-9EABD6B4A1C1}"/>
              </a:ext>
            </a:extLst>
          </p:cNvPr>
          <p:cNvSpPr txBox="1"/>
          <p:nvPr/>
        </p:nvSpPr>
        <p:spPr>
          <a:xfrm>
            <a:off x="3100777" y="5311004"/>
            <a:ext cx="287240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cs typeface="Calibri"/>
              </a:rPr>
              <a:t>DDSL</a:t>
            </a:r>
            <a:endParaRPr lang="en-US"/>
          </a:p>
          <a:p>
            <a:pPr algn="ctr"/>
            <a:r>
              <a:rPr lang="en-US" err="1">
                <a:cs typeface="Calibri"/>
              </a:rPr>
              <a:t>Mr</a:t>
            </a:r>
            <a:r>
              <a:rPr lang="en-US">
                <a:cs typeface="Calibri"/>
              </a:rPr>
              <a:t> Beere</a:t>
            </a:r>
          </a:p>
        </p:txBody>
      </p:sp>
      <p:sp>
        <p:nvSpPr>
          <p:cNvPr id="16" name="TextBox 15">
            <a:extLst>
              <a:ext uri="{FF2B5EF4-FFF2-40B4-BE49-F238E27FC236}">
                <a16:creationId xmlns:a16="http://schemas.microsoft.com/office/drawing/2014/main" id="{C23311B6-E81F-99BA-FDF9-6851175FB8EB}"/>
              </a:ext>
            </a:extLst>
          </p:cNvPr>
          <p:cNvSpPr txBox="1"/>
          <p:nvPr/>
        </p:nvSpPr>
        <p:spPr>
          <a:xfrm>
            <a:off x="4863664" y="5319897"/>
            <a:ext cx="287240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cs typeface="Calibri"/>
              </a:rPr>
              <a:t>DDSL</a:t>
            </a:r>
            <a:endParaRPr lang="en-US"/>
          </a:p>
          <a:p>
            <a:pPr algn="ctr"/>
            <a:r>
              <a:rPr lang="en-US" err="1">
                <a:cs typeface="Calibri"/>
              </a:rPr>
              <a:t>Mrs</a:t>
            </a:r>
            <a:r>
              <a:rPr lang="en-US">
                <a:cs typeface="Calibri"/>
              </a:rPr>
              <a:t> Conley-Harper</a:t>
            </a:r>
          </a:p>
        </p:txBody>
      </p:sp>
      <p:sp>
        <p:nvSpPr>
          <p:cNvPr id="17" name="TextBox 16">
            <a:extLst>
              <a:ext uri="{FF2B5EF4-FFF2-40B4-BE49-F238E27FC236}">
                <a16:creationId xmlns:a16="http://schemas.microsoft.com/office/drawing/2014/main" id="{22B61AB9-AB26-87B9-D0B7-8C62861F57FD}"/>
              </a:ext>
            </a:extLst>
          </p:cNvPr>
          <p:cNvSpPr txBox="1"/>
          <p:nvPr/>
        </p:nvSpPr>
        <p:spPr>
          <a:xfrm>
            <a:off x="6503402" y="5311004"/>
            <a:ext cx="287240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1" algn="ctr"/>
            <a:r>
              <a:rPr lang="en-US">
                <a:cs typeface="Calibri"/>
              </a:rPr>
              <a:t>DDSL</a:t>
            </a:r>
            <a:endParaRPr lang="en-US"/>
          </a:p>
          <a:p>
            <a:pPr lvl="1" algn="ctr"/>
            <a:r>
              <a:rPr lang="en-US" err="1">
                <a:cs typeface="Calibri"/>
              </a:rPr>
              <a:t>Mr</a:t>
            </a:r>
            <a:r>
              <a:rPr lang="en-US">
                <a:cs typeface="Calibri"/>
              </a:rPr>
              <a:t> Riley</a:t>
            </a:r>
          </a:p>
        </p:txBody>
      </p:sp>
      <p:sp>
        <p:nvSpPr>
          <p:cNvPr id="172" name="TextBox 171">
            <a:extLst>
              <a:ext uri="{FF2B5EF4-FFF2-40B4-BE49-F238E27FC236}">
                <a16:creationId xmlns:a16="http://schemas.microsoft.com/office/drawing/2014/main" id="{62B8961D-A66A-64BD-7FB4-35DCC13DB3F9}"/>
              </a:ext>
            </a:extLst>
          </p:cNvPr>
          <p:cNvSpPr txBox="1"/>
          <p:nvPr/>
        </p:nvSpPr>
        <p:spPr>
          <a:xfrm>
            <a:off x="4692315" y="1328771"/>
            <a:ext cx="3392905"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cs typeface="Calibri"/>
              </a:rPr>
              <a:t>Who are we?</a:t>
            </a:r>
          </a:p>
          <a:p>
            <a:endParaRPr lang="en-US" sz="2400" b="1">
              <a:cs typeface="Calibri"/>
            </a:endParaRPr>
          </a:p>
        </p:txBody>
      </p:sp>
      <p:sp>
        <p:nvSpPr>
          <p:cNvPr id="175" name="Rectangle: Rounded Corners 174">
            <a:extLst>
              <a:ext uri="{FF2B5EF4-FFF2-40B4-BE49-F238E27FC236}">
                <a16:creationId xmlns:a16="http://schemas.microsoft.com/office/drawing/2014/main" id="{FEDB7DA4-BCE6-053A-FF9D-741B8C45A5D8}"/>
              </a:ext>
            </a:extLst>
          </p:cNvPr>
          <p:cNvSpPr/>
          <p:nvPr/>
        </p:nvSpPr>
        <p:spPr>
          <a:xfrm>
            <a:off x="4745305" y="1777086"/>
            <a:ext cx="3525252" cy="175661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400" b="1">
                <a:cs typeface="Calibri"/>
              </a:rPr>
              <a:t>All staff are responsible for safeguarding a student.</a:t>
            </a:r>
          </a:p>
        </p:txBody>
      </p:sp>
      <p:pic>
        <p:nvPicPr>
          <p:cNvPr id="178" name="Picture 177" descr="A close up of words&#10;&#10;Description automatically generated">
            <a:extLst>
              <a:ext uri="{FF2B5EF4-FFF2-40B4-BE49-F238E27FC236}">
                <a16:creationId xmlns:a16="http://schemas.microsoft.com/office/drawing/2014/main" id="{EF552093-F5A5-E506-534B-AAC4B2C10CED}"/>
              </a:ext>
            </a:extLst>
          </p:cNvPr>
          <p:cNvPicPr>
            <a:picLocks noChangeAspect="1"/>
          </p:cNvPicPr>
          <p:nvPr/>
        </p:nvPicPr>
        <p:blipFill>
          <a:blip r:embed="rId9"/>
          <a:stretch>
            <a:fillRect/>
          </a:stretch>
        </p:blipFill>
        <p:spPr>
          <a:xfrm>
            <a:off x="346569" y="1450807"/>
            <a:ext cx="2740022" cy="1876361"/>
          </a:xfrm>
          <a:prstGeom prst="rect">
            <a:avLst/>
          </a:prstGeom>
        </p:spPr>
      </p:pic>
    </p:spTree>
    <p:extLst>
      <p:ext uri="{BB962C8B-B14F-4D97-AF65-F5344CB8AC3E}">
        <p14:creationId xmlns:p14="http://schemas.microsoft.com/office/powerpoint/2010/main" val="1361470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17" grpId="0"/>
      <p:bldP spid="172" grpId="0"/>
      <p:bldP spid="17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11" name="Subtitle 2"/>
          <p:cNvSpPr>
            <a:spLocks noGrp="1"/>
          </p:cNvSpPr>
          <p:nvPr>
            <p:ph type="subTitle" idx="1"/>
          </p:nvPr>
        </p:nvSpPr>
        <p:spPr>
          <a:xfrm>
            <a:off x="1588325" y="84818"/>
            <a:ext cx="5883629" cy="878487"/>
          </a:xfrm>
        </p:spPr>
        <p:txBody>
          <a:bodyPr vert="horz" lIns="89331" tIns="44665" rIns="89331" bIns="44665" rtlCol="0" anchor="t">
            <a:normAutofit/>
          </a:bodyPr>
          <a:lstStyle/>
          <a:p>
            <a:r>
              <a:rPr lang="en-GB" sz="4000" u="sng">
                <a:solidFill>
                  <a:srgbClr val="7A0043"/>
                </a:solidFill>
                <a:cs typeface="Calibri"/>
              </a:rPr>
              <a:t>Safeguarding at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3" name="TextBox 2">
            <a:extLst>
              <a:ext uri="{FF2B5EF4-FFF2-40B4-BE49-F238E27FC236}">
                <a16:creationId xmlns:a16="http://schemas.microsoft.com/office/drawing/2014/main" id="{7F62301C-D102-B37D-CBC1-F5670223EBEF}"/>
              </a:ext>
            </a:extLst>
          </p:cNvPr>
          <p:cNvSpPr txBox="1"/>
          <p:nvPr/>
        </p:nvSpPr>
        <p:spPr>
          <a:xfrm>
            <a:off x="168965" y="1232453"/>
            <a:ext cx="615232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a:cs typeface="Calibri"/>
              </a:rPr>
              <a:t>Filtering and Monitoring</a:t>
            </a:r>
          </a:p>
        </p:txBody>
      </p:sp>
      <p:pic>
        <p:nvPicPr>
          <p:cNvPr id="6" name="Picture 5" descr="A person looking at a computer&#10;&#10;Description automatically generated">
            <a:extLst>
              <a:ext uri="{FF2B5EF4-FFF2-40B4-BE49-F238E27FC236}">
                <a16:creationId xmlns:a16="http://schemas.microsoft.com/office/drawing/2014/main" id="{766CD278-DACD-E381-C196-E7075C726817}"/>
              </a:ext>
            </a:extLst>
          </p:cNvPr>
          <p:cNvPicPr>
            <a:picLocks noChangeAspect="1"/>
          </p:cNvPicPr>
          <p:nvPr/>
        </p:nvPicPr>
        <p:blipFill>
          <a:blip r:embed="rId4">
            <a:extLst>
              <a:ext uri="{837473B0-CC2E-450A-ABE3-18F120FF3D39}">
                <a1611:picAttrSrcUrl xmlns:a1611="http://schemas.microsoft.com/office/drawing/2016/11/main" xmlns="" r:id="rId5"/>
              </a:ext>
            </a:extLst>
          </a:blip>
          <a:stretch>
            <a:fillRect/>
          </a:stretch>
        </p:blipFill>
        <p:spPr>
          <a:xfrm>
            <a:off x="7145188" y="1129825"/>
            <a:ext cx="1739349" cy="1155226"/>
          </a:xfrm>
          <a:prstGeom prst="rect">
            <a:avLst/>
          </a:prstGeom>
        </p:spPr>
      </p:pic>
      <p:pic>
        <p:nvPicPr>
          <p:cNvPr id="9" name="Picture 8" descr="A child and child sitting back to back on a couch&#10;&#10;Description automatically generated">
            <a:extLst>
              <a:ext uri="{FF2B5EF4-FFF2-40B4-BE49-F238E27FC236}">
                <a16:creationId xmlns:a16="http://schemas.microsoft.com/office/drawing/2014/main" id="{DA86FA29-ADA5-8852-1B34-13C154AFCDDA}"/>
              </a:ext>
            </a:extLst>
          </p:cNvPr>
          <p:cNvPicPr>
            <a:picLocks noChangeAspect="1"/>
          </p:cNvPicPr>
          <p:nvPr/>
        </p:nvPicPr>
        <p:blipFill>
          <a:blip r:embed="rId6">
            <a:extLst>
              <a:ext uri="{837473B0-CC2E-450A-ABE3-18F120FF3D39}">
                <a1611:picAttrSrcUrl xmlns:a1611="http://schemas.microsoft.com/office/drawing/2016/11/main" xmlns="" r:id="rId7"/>
              </a:ext>
            </a:extLst>
          </a:blip>
          <a:stretch>
            <a:fillRect/>
          </a:stretch>
        </p:blipFill>
        <p:spPr>
          <a:xfrm>
            <a:off x="7150604" y="2572108"/>
            <a:ext cx="1723284" cy="1153004"/>
          </a:xfrm>
          <a:prstGeom prst="rect">
            <a:avLst/>
          </a:prstGeom>
        </p:spPr>
      </p:pic>
      <p:pic>
        <p:nvPicPr>
          <p:cNvPr id="30" name="Picture 29" descr="A person wearing headphones and a scarf playing a keyboard&#10;&#10;Description automatically generated">
            <a:extLst>
              <a:ext uri="{FF2B5EF4-FFF2-40B4-BE49-F238E27FC236}">
                <a16:creationId xmlns:a16="http://schemas.microsoft.com/office/drawing/2014/main" id="{D483A39C-461A-CBA1-0E5C-4168170E31A9}"/>
              </a:ext>
            </a:extLst>
          </p:cNvPr>
          <p:cNvPicPr>
            <a:picLocks noChangeAspect="1"/>
          </p:cNvPicPr>
          <p:nvPr/>
        </p:nvPicPr>
        <p:blipFill>
          <a:blip r:embed="rId8"/>
          <a:stretch>
            <a:fillRect/>
          </a:stretch>
        </p:blipFill>
        <p:spPr>
          <a:xfrm>
            <a:off x="6318334" y="4061410"/>
            <a:ext cx="2619375" cy="1743075"/>
          </a:xfrm>
          <a:prstGeom prst="rect">
            <a:avLst/>
          </a:prstGeom>
        </p:spPr>
      </p:pic>
      <p:graphicFrame>
        <p:nvGraphicFramePr>
          <p:cNvPr id="32" name="TextBox 28">
            <a:extLst>
              <a:ext uri="{FF2B5EF4-FFF2-40B4-BE49-F238E27FC236}">
                <a16:creationId xmlns:a16="http://schemas.microsoft.com/office/drawing/2014/main" id="{692F02D4-7379-F29A-2F6B-EAC5166BD44F}"/>
              </a:ext>
            </a:extLst>
          </p:cNvPr>
          <p:cNvGraphicFramePr/>
          <p:nvPr/>
        </p:nvGraphicFramePr>
        <p:xfrm>
          <a:off x="319098" y="1965854"/>
          <a:ext cx="5705060" cy="2585323"/>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345814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11" name="Subtitle 2"/>
          <p:cNvSpPr>
            <a:spLocks noGrp="1"/>
          </p:cNvSpPr>
          <p:nvPr>
            <p:ph type="subTitle" idx="1"/>
          </p:nvPr>
        </p:nvSpPr>
        <p:spPr>
          <a:xfrm>
            <a:off x="1588325" y="84818"/>
            <a:ext cx="5883629" cy="878487"/>
          </a:xfrm>
        </p:spPr>
        <p:txBody>
          <a:bodyPr vert="horz" lIns="89331" tIns="44665" rIns="89331" bIns="44665" rtlCol="0" anchor="t">
            <a:normAutofit/>
          </a:bodyPr>
          <a:lstStyle/>
          <a:p>
            <a:r>
              <a:rPr lang="en-GB" sz="4000" u="sng">
                <a:solidFill>
                  <a:srgbClr val="7A0043"/>
                </a:solidFill>
                <a:cs typeface="Calibri"/>
              </a:rPr>
              <a:t>Safeguarding at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3" name="TextBox 2">
            <a:extLst>
              <a:ext uri="{FF2B5EF4-FFF2-40B4-BE49-F238E27FC236}">
                <a16:creationId xmlns:a16="http://schemas.microsoft.com/office/drawing/2014/main" id="{7F62301C-D102-B37D-CBC1-F5670223EBEF}"/>
              </a:ext>
            </a:extLst>
          </p:cNvPr>
          <p:cNvSpPr txBox="1"/>
          <p:nvPr/>
        </p:nvSpPr>
        <p:spPr>
          <a:xfrm>
            <a:off x="168965" y="1232453"/>
            <a:ext cx="706672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a:cs typeface="Calibri"/>
              </a:rPr>
              <a:t>Filtering and Monitoring at Home</a:t>
            </a:r>
          </a:p>
        </p:txBody>
      </p:sp>
      <p:sp>
        <p:nvSpPr>
          <p:cNvPr id="13" name="TextBox 12">
            <a:extLst>
              <a:ext uri="{FF2B5EF4-FFF2-40B4-BE49-F238E27FC236}">
                <a16:creationId xmlns:a16="http://schemas.microsoft.com/office/drawing/2014/main" id="{3EEADAA8-C1BE-A2A6-3CE6-B22D3CCB8A20}"/>
              </a:ext>
            </a:extLst>
          </p:cNvPr>
          <p:cNvSpPr txBox="1"/>
          <p:nvPr/>
        </p:nvSpPr>
        <p:spPr>
          <a:xfrm>
            <a:off x="4224983" y="5757963"/>
            <a:ext cx="4915167"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600">
                <a:solidFill>
                  <a:srgbClr val="D1AC43"/>
                </a:solidFill>
                <a:ea typeface="+mn-lt"/>
                <a:cs typeface="+mn-lt"/>
                <a:hlinkClick r:id="rId4"/>
              </a:rPr>
              <a:t>https://www.nspcc.org.uk/keeping-children-safe/online-safety/social-media/</a:t>
            </a:r>
            <a:endParaRPr lang="en-US" sz="1600">
              <a:solidFill>
                <a:srgbClr val="D1AC43"/>
              </a:solidFill>
              <a:ea typeface="+mn-lt"/>
              <a:cs typeface="+mn-lt"/>
            </a:endParaRPr>
          </a:p>
          <a:p>
            <a:endParaRPr lang="en-US" sz="1100">
              <a:solidFill>
                <a:srgbClr val="D1AC43"/>
              </a:solidFill>
              <a:ea typeface="+mn-lt"/>
              <a:cs typeface="+mn-lt"/>
            </a:endParaRPr>
          </a:p>
          <a:p>
            <a:endParaRPr lang="en-US" sz="1100">
              <a:solidFill>
                <a:srgbClr val="D1AC43"/>
              </a:solidFill>
              <a:cs typeface="Calibri"/>
            </a:endParaRPr>
          </a:p>
        </p:txBody>
      </p:sp>
      <p:pic>
        <p:nvPicPr>
          <p:cNvPr id="17" name="Picture 16" descr="A green square with a white phone in the middle&#10;&#10;Description automatically generated">
            <a:extLst>
              <a:ext uri="{FF2B5EF4-FFF2-40B4-BE49-F238E27FC236}">
                <a16:creationId xmlns:a16="http://schemas.microsoft.com/office/drawing/2014/main" id="{8DB17C95-799B-7FE6-E57D-8003B678A947}"/>
              </a:ext>
            </a:extLst>
          </p:cNvPr>
          <p:cNvPicPr>
            <a:picLocks noChangeAspect="1"/>
          </p:cNvPicPr>
          <p:nvPr/>
        </p:nvPicPr>
        <p:blipFill>
          <a:blip r:embed="rId5">
            <a:extLst>
              <a:ext uri="{837473B0-CC2E-450A-ABE3-18F120FF3D39}">
                <a1611:picAttrSrcUrl xmlns:a1611="http://schemas.microsoft.com/office/drawing/2016/11/main" xmlns="" r:id="rId6"/>
              </a:ext>
            </a:extLst>
          </a:blip>
          <a:stretch>
            <a:fillRect/>
          </a:stretch>
        </p:blipFill>
        <p:spPr>
          <a:xfrm>
            <a:off x="8189844" y="178904"/>
            <a:ext cx="775253" cy="775253"/>
          </a:xfrm>
          <a:prstGeom prst="rect">
            <a:avLst/>
          </a:prstGeom>
        </p:spPr>
      </p:pic>
      <p:pic>
        <p:nvPicPr>
          <p:cNvPr id="20" name="Picture 19" descr="A white and blue logo&#10;&#10;Description automatically generated">
            <a:extLst>
              <a:ext uri="{FF2B5EF4-FFF2-40B4-BE49-F238E27FC236}">
                <a16:creationId xmlns:a16="http://schemas.microsoft.com/office/drawing/2014/main" id="{1BA02436-C9CC-6963-0979-6A2111257B00}"/>
              </a:ext>
            </a:extLst>
          </p:cNvPr>
          <p:cNvPicPr>
            <a:picLocks noChangeAspect="1"/>
          </p:cNvPicPr>
          <p:nvPr/>
        </p:nvPicPr>
        <p:blipFill>
          <a:blip r:embed="rId7">
            <a:extLst>
              <a:ext uri="{837473B0-CC2E-450A-ABE3-18F120FF3D39}">
                <a1611:picAttrSrcUrl xmlns:a1611="http://schemas.microsoft.com/office/drawing/2016/11/main" xmlns="" r:id="rId8"/>
              </a:ext>
            </a:extLst>
          </a:blip>
          <a:stretch>
            <a:fillRect/>
          </a:stretch>
        </p:blipFill>
        <p:spPr>
          <a:xfrm>
            <a:off x="8160026" y="2156792"/>
            <a:ext cx="775253" cy="775253"/>
          </a:xfrm>
          <a:prstGeom prst="rect">
            <a:avLst/>
          </a:prstGeom>
        </p:spPr>
      </p:pic>
      <p:pic>
        <p:nvPicPr>
          <p:cNvPr id="23" name="Picture 22" descr="A white and black logo&#10;&#10;Description automatically generated">
            <a:extLst>
              <a:ext uri="{FF2B5EF4-FFF2-40B4-BE49-F238E27FC236}">
                <a16:creationId xmlns:a16="http://schemas.microsoft.com/office/drawing/2014/main" id="{7E839525-DA67-2D66-6040-A21898620E1C}"/>
              </a:ext>
            </a:extLst>
          </p:cNvPr>
          <p:cNvPicPr>
            <a:picLocks noChangeAspect="1"/>
          </p:cNvPicPr>
          <p:nvPr/>
        </p:nvPicPr>
        <p:blipFill>
          <a:blip r:embed="rId9">
            <a:extLst>
              <a:ext uri="{837473B0-CC2E-450A-ABE3-18F120FF3D39}">
                <a1611:picAttrSrcUrl xmlns:a1611="http://schemas.microsoft.com/office/drawing/2016/11/main" xmlns="" r:id="rId10"/>
              </a:ext>
            </a:extLst>
          </a:blip>
          <a:stretch>
            <a:fillRect/>
          </a:stretch>
        </p:blipFill>
        <p:spPr>
          <a:xfrm>
            <a:off x="8111573" y="3211582"/>
            <a:ext cx="852281" cy="852281"/>
          </a:xfrm>
          <a:prstGeom prst="rect">
            <a:avLst/>
          </a:prstGeom>
        </p:spPr>
      </p:pic>
      <p:pic>
        <p:nvPicPr>
          <p:cNvPr id="26" name="Picture 25" descr="A logo of a camera&#10;&#10;Description automatically generated">
            <a:extLst>
              <a:ext uri="{FF2B5EF4-FFF2-40B4-BE49-F238E27FC236}">
                <a16:creationId xmlns:a16="http://schemas.microsoft.com/office/drawing/2014/main" id="{02FCEA4B-426E-C458-56FF-EE5DD043ECB1}"/>
              </a:ext>
            </a:extLst>
          </p:cNvPr>
          <p:cNvPicPr>
            <a:picLocks noChangeAspect="1"/>
          </p:cNvPicPr>
          <p:nvPr/>
        </p:nvPicPr>
        <p:blipFill>
          <a:blip r:embed="rId11">
            <a:extLst>
              <a:ext uri="{837473B0-CC2E-450A-ABE3-18F120FF3D39}">
                <a1611:picAttrSrcUrl xmlns:a1611="http://schemas.microsoft.com/office/drawing/2016/11/main" xmlns="" r:id="rId12"/>
              </a:ext>
            </a:extLst>
          </a:blip>
          <a:stretch>
            <a:fillRect/>
          </a:stretch>
        </p:blipFill>
        <p:spPr>
          <a:xfrm>
            <a:off x="8110331" y="1114125"/>
            <a:ext cx="824947" cy="803184"/>
          </a:xfrm>
          <a:prstGeom prst="rect">
            <a:avLst/>
          </a:prstGeom>
        </p:spPr>
      </p:pic>
      <p:sp>
        <p:nvSpPr>
          <p:cNvPr id="7" name="TextBox 6">
            <a:extLst>
              <a:ext uri="{FF2B5EF4-FFF2-40B4-BE49-F238E27FC236}">
                <a16:creationId xmlns:a16="http://schemas.microsoft.com/office/drawing/2014/main" id="{E1BEF774-85E4-C26B-3EA8-A612C867963D}"/>
              </a:ext>
            </a:extLst>
          </p:cNvPr>
          <p:cNvSpPr txBox="1"/>
          <p:nvPr/>
        </p:nvSpPr>
        <p:spPr>
          <a:xfrm>
            <a:off x="-1035" y="5759892"/>
            <a:ext cx="434340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600">
                <a:ea typeface="+mn-lt"/>
                <a:cs typeface="+mn-lt"/>
              </a:rPr>
              <a:t>https://saferinternet.org.uk/guide-and-resource/6-smart-steps-to-snapchat-success</a:t>
            </a:r>
            <a:endParaRPr lang="en-US" sz="1600"/>
          </a:p>
        </p:txBody>
      </p:sp>
      <p:sp>
        <p:nvSpPr>
          <p:cNvPr id="10" name="TextBox 9">
            <a:extLst>
              <a:ext uri="{FF2B5EF4-FFF2-40B4-BE49-F238E27FC236}">
                <a16:creationId xmlns:a16="http://schemas.microsoft.com/office/drawing/2014/main" id="{36DE4426-D7C3-7EB7-E83C-2D76B88E8EBA}"/>
              </a:ext>
            </a:extLst>
          </p:cNvPr>
          <p:cNvSpPr txBox="1"/>
          <p:nvPr/>
        </p:nvSpPr>
        <p:spPr>
          <a:xfrm>
            <a:off x="356419" y="2224548"/>
            <a:ext cx="3394587" cy="707886"/>
          </a:xfrm>
          <a:prstGeom prst="rect">
            <a:avLst/>
          </a:prstGeom>
          <a:solidFill>
            <a:schemeClr val="accent4">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a:cs typeface="Calibri"/>
              </a:rPr>
              <a:t>Being online is integral to a young person's life. </a:t>
            </a:r>
          </a:p>
        </p:txBody>
      </p:sp>
      <p:sp>
        <p:nvSpPr>
          <p:cNvPr id="12" name="TextBox 11">
            <a:extLst>
              <a:ext uri="{FF2B5EF4-FFF2-40B4-BE49-F238E27FC236}">
                <a16:creationId xmlns:a16="http://schemas.microsoft.com/office/drawing/2014/main" id="{29D3DADC-B05D-DAFB-CEBE-0D5763B41CCD}"/>
              </a:ext>
            </a:extLst>
          </p:cNvPr>
          <p:cNvSpPr txBox="1"/>
          <p:nvPr/>
        </p:nvSpPr>
        <p:spPr>
          <a:xfrm>
            <a:off x="356418" y="3097160"/>
            <a:ext cx="3394587" cy="1015663"/>
          </a:xfrm>
          <a:prstGeom prst="rect">
            <a:avLst/>
          </a:prstGeom>
          <a:solidFill>
            <a:schemeClr val="accent4">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a:cs typeface="Calibri"/>
              </a:rPr>
              <a:t>Online technologies can provide incredible opportunities.</a:t>
            </a:r>
          </a:p>
        </p:txBody>
      </p:sp>
      <p:sp>
        <p:nvSpPr>
          <p:cNvPr id="14" name="TextBox 13">
            <a:extLst>
              <a:ext uri="{FF2B5EF4-FFF2-40B4-BE49-F238E27FC236}">
                <a16:creationId xmlns:a16="http://schemas.microsoft.com/office/drawing/2014/main" id="{F5FB2236-AEB7-663A-B861-434A6FAF2BB8}"/>
              </a:ext>
            </a:extLst>
          </p:cNvPr>
          <p:cNvSpPr txBox="1"/>
          <p:nvPr/>
        </p:nvSpPr>
        <p:spPr>
          <a:xfrm>
            <a:off x="356418" y="4830096"/>
            <a:ext cx="3394587" cy="400110"/>
          </a:xfrm>
          <a:prstGeom prst="rect">
            <a:avLst/>
          </a:prstGeom>
          <a:solidFill>
            <a:schemeClr val="accent4">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a:cs typeface="Calibri"/>
              </a:rPr>
              <a:t>So easily accessible!  </a:t>
            </a:r>
          </a:p>
        </p:txBody>
      </p:sp>
      <p:sp>
        <p:nvSpPr>
          <p:cNvPr id="15" name="TextBox 14">
            <a:extLst>
              <a:ext uri="{FF2B5EF4-FFF2-40B4-BE49-F238E27FC236}">
                <a16:creationId xmlns:a16="http://schemas.microsoft.com/office/drawing/2014/main" id="{5219B9EF-63A5-1106-3A3F-6CC8BB5E75CF}"/>
              </a:ext>
            </a:extLst>
          </p:cNvPr>
          <p:cNvSpPr txBox="1"/>
          <p:nvPr/>
        </p:nvSpPr>
        <p:spPr>
          <a:xfrm>
            <a:off x="356418" y="4252451"/>
            <a:ext cx="3394587" cy="400110"/>
          </a:xfrm>
          <a:prstGeom prst="rect">
            <a:avLst/>
          </a:prstGeom>
          <a:solidFill>
            <a:schemeClr val="accent4">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a:cs typeface="Calibri"/>
              </a:rPr>
              <a:t>So much information at hand!</a:t>
            </a:r>
          </a:p>
        </p:txBody>
      </p:sp>
      <p:sp>
        <p:nvSpPr>
          <p:cNvPr id="16" name="TextBox 15">
            <a:extLst>
              <a:ext uri="{FF2B5EF4-FFF2-40B4-BE49-F238E27FC236}">
                <a16:creationId xmlns:a16="http://schemas.microsoft.com/office/drawing/2014/main" id="{0FE37E8D-8BBC-F7B0-1523-EEC2EEFAC4C8}"/>
              </a:ext>
            </a:extLst>
          </p:cNvPr>
          <p:cNvSpPr txBox="1"/>
          <p:nvPr/>
        </p:nvSpPr>
        <p:spPr>
          <a:xfrm>
            <a:off x="4178709" y="3429000"/>
            <a:ext cx="3394587" cy="954107"/>
          </a:xfrm>
          <a:prstGeom prst="rect">
            <a:avLst/>
          </a:prstGeom>
          <a:solidFill>
            <a:schemeClr val="accent2">
              <a:lumMod val="7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a:cs typeface="Calibri"/>
              </a:rPr>
              <a:t>Exposes so many risks!</a:t>
            </a:r>
          </a:p>
        </p:txBody>
      </p:sp>
    </p:spTree>
    <p:extLst>
      <p:ext uri="{BB962C8B-B14F-4D97-AF65-F5344CB8AC3E}">
        <p14:creationId xmlns:p14="http://schemas.microsoft.com/office/powerpoint/2010/main" val="91244829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11" name="Subtitle 2"/>
          <p:cNvSpPr>
            <a:spLocks noGrp="1"/>
          </p:cNvSpPr>
          <p:nvPr>
            <p:ph type="subTitle" idx="1"/>
          </p:nvPr>
        </p:nvSpPr>
        <p:spPr>
          <a:xfrm>
            <a:off x="1588325" y="84818"/>
            <a:ext cx="5883629" cy="878487"/>
          </a:xfrm>
        </p:spPr>
        <p:txBody>
          <a:bodyPr vert="horz" lIns="89331" tIns="44665" rIns="89331" bIns="44665" rtlCol="0" anchor="t">
            <a:normAutofit/>
          </a:bodyPr>
          <a:lstStyle/>
          <a:p>
            <a:r>
              <a:rPr lang="en-GB" sz="4000" u="sng">
                <a:solidFill>
                  <a:srgbClr val="7A0043"/>
                </a:solidFill>
                <a:cs typeface="Calibri"/>
              </a:rPr>
              <a:t>Safeguarding at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3" name="TextBox 2">
            <a:extLst>
              <a:ext uri="{FF2B5EF4-FFF2-40B4-BE49-F238E27FC236}">
                <a16:creationId xmlns:a16="http://schemas.microsoft.com/office/drawing/2014/main" id="{7F62301C-D102-B37D-CBC1-F5670223EBEF}"/>
              </a:ext>
            </a:extLst>
          </p:cNvPr>
          <p:cNvSpPr txBox="1"/>
          <p:nvPr/>
        </p:nvSpPr>
        <p:spPr>
          <a:xfrm>
            <a:off x="168965" y="1232453"/>
            <a:ext cx="706672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a:cs typeface="Calibri"/>
              </a:rPr>
              <a:t>Filtering and Monitoring at Home</a:t>
            </a:r>
          </a:p>
        </p:txBody>
      </p:sp>
      <p:pic>
        <p:nvPicPr>
          <p:cNvPr id="17" name="Picture 16" descr="A green square with a white phone in the middle&#10;&#10;Description automatically generated">
            <a:extLst>
              <a:ext uri="{FF2B5EF4-FFF2-40B4-BE49-F238E27FC236}">
                <a16:creationId xmlns:a16="http://schemas.microsoft.com/office/drawing/2014/main" id="{8DB17C95-799B-7FE6-E57D-8003B678A947}"/>
              </a:ext>
            </a:extLst>
          </p:cNvPr>
          <p:cNvPicPr>
            <a:picLocks noChangeAspect="1"/>
          </p:cNvPicPr>
          <p:nvPr/>
        </p:nvPicPr>
        <p:blipFill>
          <a:blip r:embed="rId4">
            <a:extLst>
              <a:ext uri="{837473B0-CC2E-450A-ABE3-18F120FF3D39}">
                <a1611:picAttrSrcUrl xmlns:a1611="http://schemas.microsoft.com/office/drawing/2016/11/main" xmlns="" r:id="rId5"/>
              </a:ext>
            </a:extLst>
          </a:blip>
          <a:stretch>
            <a:fillRect/>
          </a:stretch>
        </p:blipFill>
        <p:spPr>
          <a:xfrm>
            <a:off x="8189844" y="178904"/>
            <a:ext cx="775253" cy="775253"/>
          </a:xfrm>
          <a:prstGeom prst="rect">
            <a:avLst/>
          </a:prstGeom>
        </p:spPr>
      </p:pic>
      <p:pic>
        <p:nvPicPr>
          <p:cNvPr id="20" name="Picture 19" descr="A white and blue logo&#10;&#10;Description automatically generated">
            <a:extLst>
              <a:ext uri="{FF2B5EF4-FFF2-40B4-BE49-F238E27FC236}">
                <a16:creationId xmlns:a16="http://schemas.microsoft.com/office/drawing/2014/main" id="{1BA02436-C9CC-6963-0979-6A2111257B00}"/>
              </a:ext>
            </a:extLst>
          </p:cNvPr>
          <p:cNvPicPr>
            <a:picLocks noChangeAspect="1"/>
          </p:cNvPicPr>
          <p:nvPr/>
        </p:nvPicPr>
        <p:blipFill>
          <a:blip r:embed="rId6">
            <a:extLst>
              <a:ext uri="{837473B0-CC2E-450A-ABE3-18F120FF3D39}">
                <a1611:picAttrSrcUrl xmlns:a1611="http://schemas.microsoft.com/office/drawing/2016/11/main" xmlns="" r:id="rId7"/>
              </a:ext>
            </a:extLst>
          </a:blip>
          <a:stretch>
            <a:fillRect/>
          </a:stretch>
        </p:blipFill>
        <p:spPr>
          <a:xfrm>
            <a:off x="8160026" y="2156792"/>
            <a:ext cx="775253" cy="775253"/>
          </a:xfrm>
          <a:prstGeom prst="rect">
            <a:avLst/>
          </a:prstGeom>
        </p:spPr>
      </p:pic>
      <p:pic>
        <p:nvPicPr>
          <p:cNvPr id="23" name="Picture 22" descr="A white and black logo&#10;&#10;Description automatically generated">
            <a:extLst>
              <a:ext uri="{FF2B5EF4-FFF2-40B4-BE49-F238E27FC236}">
                <a16:creationId xmlns:a16="http://schemas.microsoft.com/office/drawing/2014/main" id="{7E839525-DA67-2D66-6040-A21898620E1C}"/>
              </a:ext>
            </a:extLst>
          </p:cNvPr>
          <p:cNvPicPr>
            <a:picLocks noChangeAspect="1"/>
          </p:cNvPicPr>
          <p:nvPr/>
        </p:nvPicPr>
        <p:blipFill>
          <a:blip r:embed="rId8">
            <a:extLst>
              <a:ext uri="{837473B0-CC2E-450A-ABE3-18F120FF3D39}">
                <a1611:picAttrSrcUrl xmlns:a1611="http://schemas.microsoft.com/office/drawing/2016/11/main" xmlns="" r:id="rId9"/>
              </a:ext>
            </a:extLst>
          </a:blip>
          <a:stretch>
            <a:fillRect/>
          </a:stretch>
        </p:blipFill>
        <p:spPr>
          <a:xfrm>
            <a:off x="8111573" y="3211582"/>
            <a:ext cx="852281" cy="852281"/>
          </a:xfrm>
          <a:prstGeom prst="rect">
            <a:avLst/>
          </a:prstGeom>
        </p:spPr>
      </p:pic>
      <p:pic>
        <p:nvPicPr>
          <p:cNvPr id="26" name="Picture 25" descr="A logo of a camera&#10;&#10;Description automatically generated">
            <a:extLst>
              <a:ext uri="{FF2B5EF4-FFF2-40B4-BE49-F238E27FC236}">
                <a16:creationId xmlns:a16="http://schemas.microsoft.com/office/drawing/2014/main" id="{02FCEA4B-426E-C458-56FF-EE5DD043ECB1}"/>
              </a:ext>
            </a:extLst>
          </p:cNvPr>
          <p:cNvPicPr>
            <a:picLocks noChangeAspect="1"/>
          </p:cNvPicPr>
          <p:nvPr/>
        </p:nvPicPr>
        <p:blipFill>
          <a:blip r:embed="rId10">
            <a:extLst>
              <a:ext uri="{837473B0-CC2E-450A-ABE3-18F120FF3D39}">
                <a1611:picAttrSrcUrl xmlns:a1611="http://schemas.microsoft.com/office/drawing/2016/11/main" xmlns="" r:id="rId11"/>
              </a:ext>
            </a:extLst>
          </a:blip>
          <a:stretch>
            <a:fillRect/>
          </a:stretch>
        </p:blipFill>
        <p:spPr>
          <a:xfrm>
            <a:off x="8110331" y="1114125"/>
            <a:ext cx="824947" cy="803184"/>
          </a:xfrm>
          <a:prstGeom prst="rect">
            <a:avLst/>
          </a:prstGeom>
        </p:spPr>
      </p:pic>
      <p:graphicFrame>
        <p:nvGraphicFramePr>
          <p:cNvPr id="28" name="TextBox 15">
            <a:extLst>
              <a:ext uri="{FF2B5EF4-FFF2-40B4-BE49-F238E27FC236}">
                <a16:creationId xmlns:a16="http://schemas.microsoft.com/office/drawing/2014/main" id="{2615C127-30EA-4630-CB6D-4EA5BF536BA0}"/>
              </a:ext>
            </a:extLst>
          </p:cNvPr>
          <p:cNvGraphicFramePr/>
          <p:nvPr/>
        </p:nvGraphicFramePr>
        <p:xfrm>
          <a:off x="233516" y="1929581"/>
          <a:ext cx="7118554" cy="3954929"/>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14" name="TextBox 13">
            <a:extLst>
              <a:ext uri="{FF2B5EF4-FFF2-40B4-BE49-F238E27FC236}">
                <a16:creationId xmlns:a16="http://schemas.microsoft.com/office/drawing/2014/main" id="{2D9BDDF2-2535-2D45-8105-2B000B81257F}"/>
              </a:ext>
            </a:extLst>
          </p:cNvPr>
          <p:cNvSpPr txBox="1"/>
          <p:nvPr/>
        </p:nvSpPr>
        <p:spPr>
          <a:xfrm>
            <a:off x="4224983" y="5757963"/>
            <a:ext cx="4915167"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600">
                <a:solidFill>
                  <a:srgbClr val="D1AC43"/>
                </a:solidFill>
                <a:ea typeface="+mn-lt"/>
                <a:cs typeface="+mn-lt"/>
                <a:hlinkClick r:id="rId17"/>
              </a:rPr>
              <a:t>https://www.nspcc.org.uk/keeping-children-safe/online-safety/social-media/</a:t>
            </a:r>
            <a:endParaRPr lang="en-US" sz="1600">
              <a:solidFill>
                <a:srgbClr val="D1AC43"/>
              </a:solidFill>
              <a:ea typeface="+mn-lt"/>
              <a:cs typeface="+mn-lt"/>
            </a:endParaRPr>
          </a:p>
          <a:p>
            <a:endParaRPr lang="en-US" sz="1100">
              <a:solidFill>
                <a:srgbClr val="D1AC43"/>
              </a:solidFill>
              <a:ea typeface="+mn-lt"/>
              <a:cs typeface="+mn-lt"/>
            </a:endParaRPr>
          </a:p>
          <a:p>
            <a:endParaRPr lang="en-US" sz="1100">
              <a:solidFill>
                <a:srgbClr val="D1AC43"/>
              </a:solidFill>
              <a:cs typeface="Calibri"/>
            </a:endParaRPr>
          </a:p>
        </p:txBody>
      </p:sp>
      <p:sp>
        <p:nvSpPr>
          <p:cNvPr id="16" name="TextBox 15">
            <a:extLst>
              <a:ext uri="{FF2B5EF4-FFF2-40B4-BE49-F238E27FC236}">
                <a16:creationId xmlns:a16="http://schemas.microsoft.com/office/drawing/2014/main" id="{D8F77D2F-CD44-C30C-ACA8-9F14EB8A7625}"/>
              </a:ext>
            </a:extLst>
          </p:cNvPr>
          <p:cNvSpPr txBox="1"/>
          <p:nvPr/>
        </p:nvSpPr>
        <p:spPr>
          <a:xfrm>
            <a:off x="-1035" y="5759892"/>
            <a:ext cx="434340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600">
                <a:ea typeface="+mn-lt"/>
                <a:cs typeface="+mn-lt"/>
              </a:rPr>
              <a:t>https://saferinternet.org.uk/guide-and-resource/6-smart-steps-to-snapchat-success</a:t>
            </a:r>
            <a:endParaRPr lang="en-US" sz="1600"/>
          </a:p>
        </p:txBody>
      </p:sp>
    </p:spTree>
    <p:extLst>
      <p:ext uri="{BB962C8B-B14F-4D97-AF65-F5344CB8AC3E}">
        <p14:creationId xmlns:p14="http://schemas.microsoft.com/office/powerpoint/2010/main" val="289614906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600396" y="1440233"/>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5883629" cy="878487"/>
          </a:xfrm>
        </p:spPr>
        <p:txBody>
          <a:bodyPr vert="horz" lIns="89331" tIns="44665" rIns="89331" bIns="44665" rtlCol="0" anchor="t">
            <a:normAutofit/>
          </a:bodyPr>
          <a:lstStyle/>
          <a:p>
            <a:r>
              <a:rPr lang="en-GB" sz="4000" u="sng">
                <a:solidFill>
                  <a:srgbClr val="7A0043"/>
                </a:solidFill>
                <a:cs typeface="Calibri"/>
              </a:rPr>
              <a:t>Safeguarding at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3" name="TextBox 2">
            <a:extLst>
              <a:ext uri="{FF2B5EF4-FFF2-40B4-BE49-F238E27FC236}">
                <a16:creationId xmlns:a16="http://schemas.microsoft.com/office/drawing/2014/main" id="{9891B594-7588-296A-4DD9-ED0BB3E6B38D}"/>
              </a:ext>
            </a:extLst>
          </p:cNvPr>
          <p:cNvSpPr txBox="1"/>
          <p:nvPr/>
        </p:nvSpPr>
        <p:spPr>
          <a:xfrm>
            <a:off x="3158613" y="3060290"/>
            <a:ext cx="2743200" cy="461665"/>
          </a:xfrm>
          <a:prstGeom prst="rect">
            <a:avLst/>
          </a:prstGeom>
          <a:solidFill>
            <a:schemeClr val="accent5">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a:cs typeface="Calibri"/>
              </a:rPr>
              <a:t>Journey to School</a:t>
            </a:r>
          </a:p>
        </p:txBody>
      </p:sp>
      <p:graphicFrame>
        <p:nvGraphicFramePr>
          <p:cNvPr id="6" name="Diagram 5">
            <a:extLst>
              <a:ext uri="{FF2B5EF4-FFF2-40B4-BE49-F238E27FC236}">
                <a16:creationId xmlns:a16="http://schemas.microsoft.com/office/drawing/2014/main" id="{98E8496F-1508-3ED4-A232-9790AB5A8BB0}"/>
              </a:ext>
            </a:extLst>
          </p:cNvPr>
          <p:cNvGraphicFramePr/>
          <p:nvPr>
            <p:extLst>
              <p:ext uri="{D42A27DB-BD31-4B8C-83A1-F6EECF244321}">
                <p14:modId xmlns:p14="http://schemas.microsoft.com/office/powerpoint/2010/main" val="253225230"/>
              </p:ext>
            </p:extLst>
          </p:nvPr>
        </p:nvGraphicFramePr>
        <p:xfrm>
          <a:off x="1112622" y="779532"/>
          <a:ext cx="6832722" cy="529638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7401143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600396" y="1440233"/>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5883629" cy="878487"/>
          </a:xfrm>
        </p:spPr>
        <p:txBody>
          <a:bodyPr vert="horz" lIns="89331" tIns="44665" rIns="89331" bIns="44665" rtlCol="0" anchor="t">
            <a:normAutofit/>
          </a:bodyPr>
          <a:lstStyle/>
          <a:p>
            <a:r>
              <a:rPr lang="en-GB" sz="4000" u="sng">
                <a:solidFill>
                  <a:srgbClr val="7A0043"/>
                </a:solidFill>
                <a:cs typeface="Calibri"/>
              </a:rPr>
              <a:t>Safeguarding at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pic>
        <p:nvPicPr>
          <p:cNvPr id="3" name="Picture 2" descr="A clock showing a child daily routine&#10;&#10;Description automatically generated">
            <a:extLst>
              <a:ext uri="{FF2B5EF4-FFF2-40B4-BE49-F238E27FC236}">
                <a16:creationId xmlns:a16="http://schemas.microsoft.com/office/drawing/2014/main" id="{09591C85-122A-7898-C3FA-349D0FAE0E81}"/>
              </a:ext>
            </a:extLst>
          </p:cNvPr>
          <p:cNvPicPr>
            <a:picLocks noChangeAspect="1"/>
          </p:cNvPicPr>
          <p:nvPr/>
        </p:nvPicPr>
        <p:blipFill>
          <a:blip r:embed="rId4">
            <a:extLst>
              <a:ext uri="{837473B0-CC2E-450A-ABE3-18F120FF3D39}">
                <a1611:picAttrSrcUrl xmlns:a1611="http://schemas.microsoft.com/office/drawing/2016/11/main" xmlns="" r:id="rId5"/>
              </a:ext>
            </a:extLst>
          </a:blip>
          <a:stretch>
            <a:fillRect/>
          </a:stretch>
        </p:blipFill>
        <p:spPr>
          <a:xfrm>
            <a:off x="6223820" y="2460339"/>
            <a:ext cx="2485104" cy="2465805"/>
          </a:xfrm>
          <a:prstGeom prst="rect">
            <a:avLst/>
          </a:prstGeom>
        </p:spPr>
      </p:pic>
      <p:sp>
        <p:nvSpPr>
          <p:cNvPr id="9" name="TextBox 8">
            <a:extLst>
              <a:ext uri="{FF2B5EF4-FFF2-40B4-BE49-F238E27FC236}">
                <a16:creationId xmlns:a16="http://schemas.microsoft.com/office/drawing/2014/main" id="{7A6CD9E6-77FD-5B4E-0F0D-124EF59A19F5}"/>
              </a:ext>
            </a:extLst>
          </p:cNvPr>
          <p:cNvSpPr txBox="1"/>
          <p:nvPr/>
        </p:nvSpPr>
        <p:spPr>
          <a:xfrm>
            <a:off x="503903" y="1511709"/>
            <a:ext cx="4599038" cy="523220"/>
          </a:xfrm>
          <a:prstGeom prst="rect">
            <a:avLst/>
          </a:prstGeom>
          <a:solidFill>
            <a:schemeClr val="accent1">
              <a:lumMod val="7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Routine – Wellbeing</a:t>
            </a:r>
            <a:endParaRPr lang="en-US" sz="2800" b="1"/>
          </a:p>
        </p:txBody>
      </p:sp>
      <p:graphicFrame>
        <p:nvGraphicFramePr>
          <p:cNvPr id="12" name="Diagram 11">
            <a:extLst>
              <a:ext uri="{FF2B5EF4-FFF2-40B4-BE49-F238E27FC236}">
                <a16:creationId xmlns:a16="http://schemas.microsoft.com/office/drawing/2014/main" id="{8C5D11E8-1ADE-3B87-395B-25D346AE8B79}"/>
              </a:ext>
            </a:extLst>
          </p:cNvPr>
          <p:cNvGraphicFramePr/>
          <p:nvPr>
            <p:extLst>
              <p:ext uri="{D42A27DB-BD31-4B8C-83A1-F6EECF244321}">
                <p14:modId xmlns:p14="http://schemas.microsoft.com/office/powerpoint/2010/main" val="102515748"/>
              </p:ext>
            </p:extLst>
          </p:nvPr>
        </p:nvGraphicFramePr>
        <p:xfrm>
          <a:off x="970935" y="2190136"/>
          <a:ext cx="4952999" cy="416150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730821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600396" y="1440233"/>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5883629" cy="878487"/>
          </a:xfrm>
        </p:spPr>
        <p:txBody>
          <a:bodyPr vert="horz" lIns="89331" tIns="44665" rIns="89331" bIns="44665" rtlCol="0" anchor="t">
            <a:normAutofit/>
          </a:bodyPr>
          <a:lstStyle/>
          <a:p>
            <a:r>
              <a:rPr lang="en-GB" sz="4000" u="sng">
                <a:solidFill>
                  <a:srgbClr val="7A0043"/>
                </a:solidFill>
                <a:cs typeface="Calibri"/>
              </a:rPr>
              <a:t>Safeguarding at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graphicFrame>
        <p:nvGraphicFramePr>
          <p:cNvPr id="12" name="TextBox 15">
            <a:extLst>
              <a:ext uri="{FF2B5EF4-FFF2-40B4-BE49-F238E27FC236}">
                <a16:creationId xmlns:a16="http://schemas.microsoft.com/office/drawing/2014/main" id="{4B91F12F-9D9B-F560-05B2-F7444BFF7E70}"/>
              </a:ext>
            </a:extLst>
          </p:cNvPr>
          <p:cNvGraphicFramePr/>
          <p:nvPr>
            <p:extLst>
              <p:ext uri="{D42A27DB-BD31-4B8C-83A1-F6EECF244321}">
                <p14:modId xmlns:p14="http://schemas.microsoft.com/office/powerpoint/2010/main" val="3950746141"/>
              </p:ext>
            </p:extLst>
          </p:nvPr>
        </p:nvGraphicFramePr>
        <p:xfrm>
          <a:off x="184355" y="1511710"/>
          <a:ext cx="7118554" cy="39549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6" name="Picture 5" descr="A group of people holding phones&#10;&#10;Description automatically generated">
            <a:extLst>
              <a:ext uri="{FF2B5EF4-FFF2-40B4-BE49-F238E27FC236}">
                <a16:creationId xmlns:a16="http://schemas.microsoft.com/office/drawing/2014/main" id="{1A061CD9-C32E-E5A2-D5A7-220BCD7094E2}"/>
              </a:ext>
            </a:extLst>
          </p:cNvPr>
          <p:cNvPicPr>
            <a:picLocks noChangeAspect="1"/>
          </p:cNvPicPr>
          <p:nvPr/>
        </p:nvPicPr>
        <p:blipFill>
          <a:blip r:embed="rId9">
            <a:extLst>
              <a:ext uri="{837473B0-CC2E-450A-ABE3-18F120FF3D39}">
                <a1611:picAttrSrcUrl xmlns:a1611="http://schemas.microsoft.com/office/drawing/2016/11/main" xmlns="" r:id="rId10"/>
              </a:ext>
            </a:extLst>
          </a:blip>
          <a:stretch>
            <a:fillRect/>
          </a:stretch>
        </p:blipFill>
        <p:spPr>
          <a:xfrm>
            <a:off x="6186948" y="4283960"/>
            <a:ext cx="2743199" cy="1829692"/>
          </a:xfrm>
          <a:prstGeom prst="rect">
            <a:avLst/>
          </a:prstGeom>
        </p:spPr>
      </p:pic>
    </p:spTree>
    <p:extLst>
      <p:ext uri="{BB962C8B-B14F-4D97-AF65-F5344CB8AC3E}">
        <p14:creationId xmlns:p14="http://schemas.microsoft.com/office/powerpoint/2010/main" val="373193202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550700" y="1430294"/>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7107549" cy="878487"/>
          </a:xfrm>
        </p:spPr>
        <p:txBody>
          <a:bodyPr vert="horz" lIns="89331" tIns="44665" rIns="89331" bIns="44665" rtlCol="0" anchor="t">
            <a:normAutofit/>
          </a:bodyPr>
          <a:lstStyle/>
          <a:p>
            <a:r>
              <a:rPr lang="en-GB" sz="4000" u="sng">
                <a:solidFill>
                  <a:srgbClr val="7A0043"/>
                </a:solidFill>
                <a:cs typeface="Calibri"/>
              </a:rPr>
              <a:t>Everyone Matters at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3" name="TextBox 2">
            <a:extLst>
              <a:ext uri="{FF2B5EF4-FFF2-40B4-BE49-F238E27FC236}">
                <a16:creationId xmlns:a16="http://schemas.microsoft.com/office/drawing/2014/main" id="{63CCBC3B-B247-1FD0-92B8-0404BDF1FB2D}"/>
              </a:ext>
            </a:extLst>
          </p:cNvPr>
          <p:cNvSpPr txBox="1"/>
          <p:nvPr/>
        </p:nvSpPr>
        <p:spPr>
          <a:xfrm>
            <a:off x="553453" y="1576137"/>
            <a:ext cx="8037094"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indent="-571500">
              <a:buFont typeface="Arial"/>
              <a:buChar char="•"/>
            </a:pPr>
            <a:endParaRPr lang="en-GB" sz="3600">
              <a:cs typeface="Calibri"/>
            </a:endParaRPr>
          </a:p>
          <a:p>
            <a:pPr marL="571500" indent="-571500">
              <a:buFont typeface="Arial"/>
              <a:buChar char="•"/>
            </a:pPr>
            <a:endParaRPr lang="en-GB" sz="3600">
              <a:cs typeface="Calibri"/>
            </a:endParaRPr>
          </a:p>
          <a:p>
            <a:pPr marL="571500" indent="-571500">
              <a:buFont typeface="Arial"/>
              <a:buChar char="•"/>
            </a:pPr>
            <a:endParaRPr lang="en-GB" sz="3600" b="1">
              <a:cs typeface="Calibri"/>
            </a:endParaRPr>
          </a:p>
        </p:txBody>
      </p:sp>
      <p:pic>
        <p:nvPicPr>
          <p:cNvPr id="6" name="Picture 5" descr="A group of colorful toy figures&#10;&#10;Description automatically generated">
            <a:extLst>
              <a:ext uri="{FF2B5EF4-FFF2-40B4-BE49-F238E27FC236}">
                <a16:creationId xmlns:a16="http://schemas.microsoft.com/office/drawing/2014/main" id="{B1975912-C839-A688-5C5B-B99DB57DD619}"/>
              </a:ext>
            </a:extLst>
          </p:cNvPr>
          <p:cNvPicPr>
            <a:picLocks noChangeAspect="1"/>
          </p:cNvPicPr>
          <p:nvPr/>
        </p:nvPicPr>
        <p:blipFill>
          <a:blip r:embed="rId4"/>
          <a:stretch>
            <a:fillRect/>
          </a:stretch>
        </p:blipFill>
        <p:spPr>
          <a:xfrm>
            <a:off x="856892" y="1321767"/>
            <a:ext cx="7458973" cy="4573898"/>
          </a:xfrm>
          <a:prstGeom prst="rect">
            <a:avLst/>
          </a:prstGeom>
        </p:spPr>
      </p:pic>
    </p:spTree>
    <p:extLst>
      <p:ext uri="{BB962C8B-B14F-4D97-AF65-F5344CB8AC3E}">
        <p14:creationId xmlns:p14="http://schemas.microsoft.com/office/powerpoint/2010/main" val="418683357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550700" y="1430294"/>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7107549" cy="878487"/>
          </a:xfrm>
        </p:spPr>
        <p:txBody>
          <a:bodyPr vert="horz" lIns="89331" tIns="44665" rIns="89331" bIns="44665" rtlCol="0" anchor="t">
            <a:normAutofit/>
          </a:bodyPr>
          <a:lstStyle/>
          <a:p>
            <a:r>
              <a:rPr lang="en-GB" sz="4000" u="sng">
                <a:solidFill>
                  <a:srgbClr val="7A0043"/>
                </a:solidFill>
                <a:cs typeface="Calibri"/>
              </a:rPr>
              <a:t>Team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3" name="TextBox 2">
            <a:extLst>
              <a:ext uri="{FF2B5EF4-FFF2-40B4-BE49-F238E27FC236}">
                <a16:creationId xmlns:a16="http://schemas.microsoft.com/office/drawing/2014/main" id="{63CCBC3B-B247-1FD0-92B8-0404BDF1FB2D}"/>
              </a:ext>
            </a:extLst>
          </p:cNvPr>
          <p:cNvSpPr txBox="1"/>
          <p:nvPr/>
        </p:nvSpPr>
        <p:spPr>
          <a:xfrm>
            <a:off x="553453" y="1576137"/>
            <a:ext cx="8037094"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06400">
              <a:spcBef>
                <a:spcPts val="640"/>
              </a:spcBef>
              <a:buFont typeface="Gill Sans,Sans-Serif"/>
              <a:buChar char="•"/>
            </a:pPr>
            <a:endParaRPr lang="en-GB" sz="2800">
              <a:solidFill>
                <a:srgbClr val="971D49"/>
              </a:solidFill>
              <a:latin typeface="Calibri"/>
              <a:cs typeface="Arial"/>
            </a:endParaRPr>
          </a:p>
          <a:p>
            <a:pPr marL="571500" indent="-571500">
              <a:buFont typeface="Arial"/>
              <a:buChar char="•"/>
            </a:pPr>
            <a:endParaRPr lang="en-GB" sz="3600">
              <a:solidFill>
                <a:srgbClr val="971D49"/>
              </a:solidFill>
              <a:cs typeface="Calibri"/>
            </a:endParaRPr>
          </a:p>
          <a:p>
            <a:pPr marL="571500" indent="-571500">
              <a:buFont typeface="Arial"/>
              <a:buChar char="•"/>
            </a:pPr>
            <a:endParaRPr lang="en-GB" sz="3600" b="1">
              <a:cs typeface="Calibri"/>
            </a:endParaRPr>
          </a:p>
        </p:txBody>
      </p:sp>
      <p:pic>
        <p:nvPicPr>
          <p:cNvPr id="6" name="Picture 5" descr="A puzzle with text on it&#10;&#10;Description automatically generated">
            <a:extLst>
              <a:ext uri="{FF2B5EF4-FFF2-40B4-BE49-F238E27FC236}">
                <a16:creationId xmlns:a16="http://schemas.microsoft.com/office/drawing/2014/main" id="{080988C9-4A30-7A25-DAEB-19DB83007A72}"/>
              </a:ext>
            </a:extLst>
          </p:cNvPr>
          <p:cNvPicPr>
            <a:picLocks noChangeAspect="1"/>
          </p:cNvPicPr>
          <p:nvPr/>
        </p:nvPicPr>
        <p:blipFill>
          <a:blip r:embed="rId4"/>
          <a:stretch>
            <a:fillRect/>
          </a:stretch>
        </p:blipFill>
        <p:spPr>
          <a:xfrm>
            <a:off x="123646" y="1495078"/>
            <a:ext cx="4339086" cy="4385429"/>
          </a:xfrm>
          <a:prstGeom prst="rect">
            <a:avLst/>
          </a:prstGeom>
        </p:spPr>
      </p:pic>
      <p:pic>
        <p:nvPicPr>
          <p:cNvPr id="8" name="Picture 7" descr="A cartoon character holding a puzzle piece to a white platform&#10;&#10;Description automatically generated">
            <a:extLst>
              <a:ext uri="{FF2B5EF4-FFF2-40B4-BE49-F238E27FC236}">
                <a16:creationId xmlns:a16="http://schemas.microsoft.com/office/drawing/2014/main" id="{1E80B2DD-7CF7-7BCA-D740-862271A8DD1D}"/>
              </a:ext>
            </a:extLst>
          </p:cNvPr>
          <p:cNvPicPr>
            <a:picLocks noChangeAspect="1"/>
          </p:cNvPicPr>
          <p:nvPr/>
        </p:nvPicPr>
        <p:blipFill>
          <a:blip r:embed="rId5"/>
          <a:stretch>
            <a:fillRect/>
          </a:stretch>
        </p:blipFill>
        <p:spPr>
          <a:xfrm>
            <a:off x="4580627" y="2015908"/>
            <a:ext cx="4396595" cy="3343768"/>
          </a:xfrm>
          <a:prstGeom prst="rect">
            <a:avLst/>
          </a:prstGeom>
        </p:spPr>
      </p:pic>
    </p:spTree>
    <p:extLst>
      <p:ext uri="{BB962C8B-B14F-4D97-AF65-F5344CB8AC3E}">
        <p14:creationId xmlns:p14="http://schemas.microsoft.com/office/powerpoint/2010/main" val="32823791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9" name="Title 1"/>
          <p:cNvSpPr>
            <a:spLocks noGrp="1"/>
          </p:cNvSpPr>
          <p:nvPr>
            <p:ph type="title"/>
          </p:nvPr>
        </p:nvSpPr>
        <p:spPr>
          <a:xfrm>
            <a:off x="10694" y="1291938"/>
            <a:ext cx="9144000" cy="472275"/>
          </a:xfrm>
        </p:spPr>
        <p:txBody>
          <a:bodyPr>
            <a:noAutofit/>
          </a:bodyPr>
          <a:lstStyle/>
          <a:p>
            <a:pPr marL="342900" indent="-342900" algn="ctr" eaLnBrk="1" hangingPunct="1"/>
            <a:r>
              <a:rPr lang="en-GB" altLang="en-US" sz="2400" b="1">
                <a:solidFill>
                  <a:srgbClr val="81193E"/>
                </a:solidFill>
              </a:rPr>
              <a:t>Choices……the harder you work now, the more choices are open to you!</a:t>
            </a:r>
            <a:endParaRPr lang="en-GB" altLang="en-US" sz="3200">
              <a:solidFill>
                <a:srgbClr val="81193E"/>
              </a:solidFill>
            </a:endParaRPr>
          </a:p>
        </p:txBody>
      </p:sp>
      <p:sp>
        <p:nvSpPr>
          <p:cNvPr id="5" name="Subtitle 2">
            <a:extLst>
              <a:ext uri="{FF2B5EF4-FFF2-40B4-BE49-F238E27FC236}">
                <a16:creationId xmlns:a16="http://schemas.microsoft.com/office/drawing/2014/main" id="{8E952F26-29DB-8C51-C89A-67C81BE23930}"/>
              </a:ext>
            </a:extLst>
          </p:cNvPr>
          <p:cNvSpPr txBox="1">
            <a:spLocks/>
          </p:cNvSpPr>
          <p:nvPr/>
        </p:nvSpPr>
        <p:spPr>
          <a:xfrm>
            <a:off x="-5347" y="6467515"/>
            <a:ext cx="9154694" cy="395468"/>
          </a:xfrm>
          <a:prstGeom prst="rect">
            <a:avLst/>
          </a:prstGeom>
          <a:solidFill>
            <a:srgbClr val="81193E"/>
          </a:solidFill>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2" name="Title 1">
            <a:extLst>
              <a:ext uri="{FF2B5EF4-FFF2-40B4-BE49-F238E27FC236}">
                <a16:creationId xmlns:a16="http://schemas.microsoft.com/office/drawing/2014/main" id="{3028F2BE-024E-B8BE-9AD3-2BEC6C806F3A}"/>
              </a:ext>
            </a:extLst>
          </p:cNvPr>
          <p:cNvSpPr txBox="1">
            <a:spLocks/>
          </p:cNvSpPr>
          <p:nvPr/>
        </p:nvSpPr>
        <p:spPr>
          <a:xfrm>
            <a:off x="1507679" y="228599"/>
            <a:ext cx="7258495" cy="990600"/>
          </a:xfrm>
          <a:prstGeom prst="rect">
            <a:avLst/>
          </a:prstGeom>
          <a:solidFill>
            <a:srgbClr val="81193E"/>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GB" b="1">
                <a:solidFill>
                  <a:schemeClr val="bg1"/>
                </a:solidFill>
              </a:rPr>
              <a:t>What next…?</a:t>
            </a:r>
            <a:endParaRPr lang="en-US" b="1">
              <a:solidFill>
                <a:schemeClr val="bg1"/>
              </a:solidFill>
            </a:endParaRPr>
          </a:p>
        </p:txBody>
      </p:sp>
      <p:pic>
        <p:nvPicPr>
          <p:cNvPr id="4" name="Picture 3" descr="Text, whiteboard&#10;&#10;Description automatically generated">
            <a:extLst>
              <a:ext uri="{FF2B5EF4-FFF2-40B4-BE49-F238E27FC236}">
                <a16:creationId xmlns:a16="http://schemas.microsoft.com/office/drawing/2014/main" id="{AA39C7D7-183C-2610-0FBD-BCA91715E9C0}"/>
              </a:ext>
            </a:extLst>
          </p:cNvPr>
          <p:cNvPicPr>
            <a:picLocks noChangeAspect="1"/>
          </p:cNvPicPr>
          <p:nvPr/>
        </p:nvPicPr>
        <p:blipFill rotWithShape="1">
          <a:blip r:embed="rId3"/>
          <a:srcRect l="7256" t="22886" r="84568" b="66070"/>
          <a:stretch/>
        </p:blipFill>
        <p:spPr>
          <a:xfrm>
            <a:off x="87408" y="184613"/>
            <a:ext cx="1420271" cy="1078573"/>
          </a:xfrm>
          <a:prstGeom prst="rect">
            <a:avLst/>
          </a:prstGeom>
        </p:spPr>
      </p:pic>
      <p:pic>
        <p:nvPicPr>
          <p:cNvPr id="6" name="Picture 5">
            <a:extLst>
              <a:ext uri="{FF2B5EF4-FFF2-40B4-BE49-F238E27FC236}">
                <a16:creationId xmlns:a16="http://schemas.microsoft.com/office/drawing/2014/main" id="{A83F83E4-AF43-39CE-C5A8-1D534BD6C510}"/>
              </a:ext>
            </a:extLst>
          </p:cNvPr>
          <p:cNvPicPr>
            <a:picLocks noChangeAspect="1"/>
          </p:cNvPicPr>
          <p:nvPr/>
        </p:nvPicPr>
        <p:blipFill>
          <a:blip r:embed="rId4"/>
          <a:stretch>
            <a:fillRect/>
          </a:stretch>
        </p:blipFill>
        <p:spPr>
          <a:xfrm>
            <a:off x="0" y="1731162"/>
            <a:ext cx="9144000" cy="4736353"/>
          </a:xfrm>
          <a:prstGeom prst="rect">
            <a:avLst/>
          </a:prstGeom>
          <a:ln>
            <a:noFill/>
          </a:ln>
          <a:effectLst>
            <a:softEdge rad="112500"/>
          </a:effectLst>
        </p:spPr>
      </p:pic>
    </p:spTree>
    <p:extLst>
      <p:ext uri="{BB962C8B-B14F-4D97-AF65-F5344CB8AC3E}">
        <p14:creationId xmlns:p14="http://schemas.microsoft.com/office/powerpoint/2010/main" val="164291015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550700" y="1430294"/>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628785" y="44358"/>
            <a:ext cx="7350119" cy="878487"/>
          </a:xfrm>
        </p:spPr>
        <p:txBody>
          <a:bodyPr vert="horz" lIns="89331" tIns="44665" rIns="89331" bIns="44665" rtlCol="0" anchor="t">
            <a:normAutofit fontScale="85000" lnSpcReduction="10000"/>
          </a:bodyPr>
          <a:lstStyle/>
          <a:p>
            <a:r>
              <a:rPr lang="en-GB" sz="4000" u="sng" dirty="0">
                <a:solidFill>
                  <a:srgbClr val="7A0043"/>
                </a:solidFill>
                <a:cs typeface="Calibri"/>
              </a:rPr>
              <a:t>Enrichment Day – Wed 17th July 2024</a:t>
            </a: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pic>
        <p:nvPicPr>
          <p:cNvPr id="6" name="Picture 5" descr="Text Box">
            <a:extLst>
              <a:ext uri="{FF2B5EF4-FFF2-40B4-BE49-F238E27FC236}">
                <a16:creationId xmlns:a16="http://schemas.microsoft.com/office/drawing/2014/main" id="{C2725093-340F-0C06-DB53-BBE417C63E4F}"/>
              </a:ext>
            </a:extLst>
          </p:cNvPr>
          <p:cNvPicPr>
            <a:picLocks noChangeAspect="1"/>
          </p:cNvPicPr>
          <p:nvPr/>
        </p:nvPicPr>
        <p:blipFill>
          <a:blip r:embed="rId4"/>
          <a:stretch>
            <a:fillRect/>
          </a:stretch>
        </p:blipFill>
        <p:spPr>
          <a:xfrm>
            <a:off x="-5090483" y="8711780"/>
            <a:ext cx="2730800" cy="3428821"/>
          </a:xfrm>
          <a:prstGeom prst="rect">
            <a:avLst/>
          </a:prstGeom>
        </p:spPr>
      </p:pic>
      <p:sp>
        <p:nvSpPr>
          <p:cNvPr id="13" name="TextBox 12">
            <a:extLst>
              <a:ext uri="{FF2B5EF4-FFF2-40B4-BE49-F238E27FC236}">
                <a16:creationId xmlns:a16="http://schemas.microsoft.com/office/drawing/2014/main" id="{033FE351-B751-0B04-C5ED-66D6A507575B}"/>
              </a:ext>
            </a:extLst>
          </p:cNvPr>
          <p:cNvSpPr txBox="1"/>
          <p:nvPr/>
        </p:nvSpPr>
        <p:spPr>
          <a:xfrm>
            <a:off x="-2032958" y="6622211"/>
            <a:ext cx="299050" cy="15367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pic>
        <p:nvPicPr>
          <p:cNvPr id="14" name="Picture 13" descr="A list of sports activities&#10;&#10;Description automatically generated">
            <a:extLst>
              <a:ext uri="{FF2B5EF4-FFF2-40B4-BE49-F238E27FC236}">
                <a16:creationId xmlns:a16="http://schemas.microsoft.com/office/drawing/2014/main" id="{06024707-6C0D-4192-4E23-97EEEFFC53D6}"/>
              </a:ext>
            </a:extLst>
          </p:cNvPr>
          <p:cNvPicPr>
            <a:picLocks noChangeAspect="1"/>
          </p:cNvPicPr>
          <p:nvPr/>
        </p:nvPicPr>
        <p:blipFill rotWithShape="1">
          <a:blip r:embed="rId5"/>
          <a:srcRect l="4215" r="256" b="53399"/>
          <a:stretch/>
        </p:blipFill>
        <p:spPr>
          <a:xfrm>
            <a:off x="797044" y="1292350"/>
            <a:ext cx="8096374" cy="4644929"/>
          </a:xfrm>
          <a:prstGeom prst="rect">
            <a:avLst/>
          </a:prstGeom>
        </p:spPr>
      </p:pic>
    </p:spTree>
    <p:extLst>
      <p:ext uri="{BB962C8B-B14F-4D97-AF65-F5344CB8AC3E}">
        <p14:creationId xmlns:p14="http://schemas.microsoft.com/office/powerpoint/2010/main" val="3539884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550700" y="1430294"/>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628785" y="44358"/>
            <a:ext cx="7350119" cy="878487"/>
          </a:xfrm>
        </p:spPr>
        <p:txBody>
          <a:bodyPr vert="horz" lIns="89331" tIns="44665" rIns="89331" bIns="44665" rtlCol="0" anchor="t">
            <a:normAutofit fontScale="85000" lnSpcReduction="10000"/>
          </a:bodyPr>
          <a:lstStyle/>
          <a:p>
            <a:r>
              <a:rPr lang="en-GB" sz="4000" u="sng" dirty="0">
                <a:solidFill>
                  <a:srgbClr val="7A0043"/>
                </a:solidFill>
                <a:cs typeface="Calibri"/>
              </a:rPr>
              <a:t>Enrichment Day – Wed 17th July 2024</a:t>
            </a: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pic>
        <p:nvPicPr>
          <p:cNvPr id="6" name="Picture 5" descr="Text Box">
            <a:extLst>
              <a:ext uri="{FF2B5EF4-FFF2-40B4-BE49-F238E27FC236}">
                <a16:creationId xmlns:a16="http://schemas.microsoft.com/office/drawing/2014/main" id="{C2725093-340F-0C06-DB53-BBE417C63E4F}"/>
              </a:ext>
            </a:extLst>
          </p:cNvPr>
          <p:cNvPicPr>
            <a:picLocks noChangeAspect="1"/>
          </p:cNvPicPr>
          <p:nvPr/>
        </p:nvPicPr>
        <p:blipFill>
          <a:blip r:embed="rId4"/>
          <a:stretch>
            <a:fillRect/>
          </a:stretch>
        </p:blipFill>
        <p:spPr>
          <a:xfrm>
            <a:off x="-5090483" y="8711780"/>
            <a:ext cx="2730800" cy="3428821"/>
          </a:xfrm>
          <a:prstGeom prst="rect">
            <a:avLst/>
          </a:prstGeom>
        </p:spPr>
      </p:pic>
      <p:sp>
        <p:nvSpPr>
          <p:cNvPr id="13" name="TextBox 12">
            <a:extLst>
              <a:ext uri="{FF2B5EF4-FFF2-40B4-BE49-F238E27FC236}">
                <a16:creationId xmlns:a16="http://schemas.microsoft.com/office/drawing/2014/main" id="{033FE351-B751-0B04-C5ED-66D6A507575B}"/>
              </a:ext>
            </a:extLst>
          </p:cNvPr>
          <p:cNvSpPr txBox="1"/>
          <p:nvPr/>
        </p:nvSpPr>
        <p:spPr>
          <a:xfrm>
            <a:off x="-2032958" y="6622211"/>
            <a:ext cx="299050" cy="15367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pic>
        <p:nvPicPr>
          <p:cNvPr id="14" name="Picture 13" descr="A list of sports activities&#10;&#10;Description automatically generated">
            <a:extLst>
              <a:ext uri="{FF2B5EF4-FFF2-40B4-BE49-F238E27FC236}">
                <a16:creationId xmlns:a16="http://schemas.microsoft.com/office/drawing/2014/main" id="{06024707-6C0D-4192-4E23-97EEEFFC53D6}"/>
              </a:ext>
            </a:extLst>
          </p:cNvPr>
          <p:cNvPicPr>
            <a:picLocks noChangeAspect="1"/>
          </p:cNvPicPr>
          <p:nvPr/>
        </p:nvPicPr>
        <p:blipFill rotWithShape="1">
          <a:blip r:embed="rId5"/>
          <a:srcRect l="4845" t="46552" r="322" b="230"/>
          <a:stretch/>
        </p:blipFill>
        <p:spPr>
          <a:xfrm>
            <a:off x="944994" y="1234841"/>
            <a:ext cx="7640786" cy="5022442"/>
          </a:xfrm>
          <a:prstGeom prst="rect">
            <a:avLst/>
          </a:prstGeom>
        </p:spPr>
      </p:pic>
    </p:spTree>
    <p:extLst>
      <p:ext uri="{BB962C8B-B14F-4D97-AF65-F5344CB8AC3E}">
        <p14:creationId xmlns:p14="http://schemas.microsoft.com/office/powerpoint/2010/main" val="39505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11" name="Subtitle 2"/>
          <p:cNvSpPr>
            <a:spLocks noGrp="1"/>
          </p:cNvSpPr>
          <p:nvPr>
            <p:ph type="subTitle" idx="1"/>
          </p:nvPr>
        </p:nvSpPr>
        <p:spPr>
          <a:xfrm>
            <a:off x="1588325" y="84818"/>
            <a:ext cx="7432162" cy="1617569"/>
          </a:xfrm>
        </p:spPr>
        <p:txBody>
          <a:bodyPr vert="horz" lIns="89331" tIns="44665" rIns="89331" bIns="44665" rtlCol="0" anchor="t">
            <a:normAutofit/>
          </a:bodyPr>
          <a:lstStyle/>
          <a:p>
            <a:r>
              <a:rPr lang="en-GB" sz="4000" u="sng">
                <a:solidFill>
                  <a:srgbClr val="7A0043"/>
                </a:solidFill>
                <a:cs typeface="Calibri"/>
              </a:rPr>
              <a:t>Future Opportunities</a:t>
            </a:r>
          </a:p>
        </p:txBody>
      </p:sp>
      <p:sp>
        <p:nvSpPr>
          <p:cNvPr id="6" name="TextBox 5">
            <a:extLst>
              <a:ext uri="{FF2B5EF4-FFF2-40B4-BE49-F238E27FC236}">
                <a16:creationId xmlns:a16="http://schemas.microsoft.com/office/drawing/2014/main" id="{2146E003-0E52-469E-8B89-54CBCA773689}"/>
              </a:ext>
            </a:extLst>
          </p:cNvPr>
          <p:cNvSpPr txBox="1"/>
          <p:nvPr/>
        </p:nvSpPr>
        <p:spPr>
          <a:xfrm>
            <a:off x="210922" y="1151373"/>
            <a:ext cx="8933078" cy="5260849"/>
          </a:xfrm>
          <a:prstGeom prst="rect">
            <a:avLst/>
          </a:prstGeom>
          <a:noFill/>
        </p:spPr>
        <p:txBody>
          <a:bodyPr rot="0" spcFirstLastPara="0" vertOverflow="overflow" horzOverflow="overflow" vert="horz" wrap="square" lIns="89331" tIns="44665" rIns="89331" bIns="44665" numCol="1" spcCol="0" rtlCol="0" fromWordArt="0" anchor="t" anchorCtr="0" forceAA="0" compatLnSpc="1">
            <a:prstTxWarp prst="textNoShape">
              <a:avLst/>
            </a:prstTxWarp>
            <a:spAutoFit/>
          </a:bodyPr>
          <a:lstStyle/>
          <a:p>
            <a:pPr marL="457200" indent="-457200">
              <a:buFont typeface="Arial"/>
              <a:buChar char="•"/>
            </a:pPr>
            <a:r>
              <a:rPr lang="en-GB" altLang="en-US" sz="2800" dirty="0">
                <a:solidFill>
                  <a:srgbClr val="81193E"/>
                </a:solidFill>
                <a:cs typeface="Calibri"/>
              </a:rPr>
              <a:t>Surrey Storm Netball and Surrey Scorchers Basketball</a:t>
            </a:r>
          </a:p>
          <a:p>
            <a:pPr marL="457200" indent="-457200">
              <a:buFont typeface="Arial"/>
              <a:buChar char="•"/>
            </a:pPr>
            <a:r>
              <a:rPr lang="en-GB" altLang="en-US" sz="2800" dirty="0">
                <a:solidFill>
                  <a:srgbClr val="81193E"/>
                </a:solidFill>
                <a:cs typeface="Calibri"/>
              </a:rPr>
              <a:t>Theatre Trips </a:t>
            </a:r>
          </a:p>
          <a:p>
            <a:pPr marL="457200" indent="-457200">
              <a:buFont typeface="Arial"/>
              <a:buChar char="•"/>
            </a:pPr>
            <a:r>
              <a:rPr lang="en-GB" altLang="en-US" sz="2800" dirty="0">
                <a:solidFill>
                  <a:srgbClr val="81193E"/>
                </a:solidFill>
                <a:cs typeface="Calibri"/>
              </a:rPr>
              <a:t>Tate Modern</a:t>
            </a:r>
          </a:p>
          <a:p>
            <a:pPr marL="457200" indent="-457200">
              <a:buFont typeface="Arial"/>
              <a:buChar char="•"/>
            </a:pPr>
            <a:r>
              <a:rPr lang="en-GB" altLang="en-US" sz="2800" dirty="0">
                <a:solidFill>
                  <a:srgbClr val="81193E"/>
                </a:solidFill>
                <a:cs typeface="Calibri"/>
              </a:rPr>
              <a:t>Future Art Residential Trip</a:t>
            </a:r>
          </a:p>
          <a:p>
            <a:pPr marL="457200" indent="-457200">
              <a:buFont typeface="Arial"/>
              <a:buChar char="•"/>
            </a:pPr>
            <a:r>
              <a:rPr lang="en-GB" sz="2800" dirty="0">
                <a:solidFill>
                  <a:srgbClr val="81193E"/>
                </a:solidFill>
                <a:cs typeface="Calibri"/>
              </a:rPr>
              <a:t>Duke of Edinburgh – Currently available for Year 10. Looking to move bronze award down to Year 9 and Silver Award for Year 10.</a:t>
            </a:r>
            <a:endParaRPr lang="en-GB" altLang="en-US" sz="2800" dirty="0">
              <a:solidFill>
                <a:srgbClr val="81193E"/>
              </a:solidFill>
              <a:cs typeface="Calibri"/>
            </a:endParaRPr>
          </a:p>
          <a:p>
            <a:pPr marL="457200" indent="-457200">
              <a:buFont typeface="Arial"/>
              <a:buChar char="•"/>
            </a:pPr>
            <a:r>
              <a:rPr lang="en-GB" altLang="en-US" sz="2800" dirty="0">
                <a:solidFill>
                  <a:srgbClr val="81193E"/>
                </a:solidFill>
                <a:cs typeface="Calibri"/>
              </a:rPr>
              <a:t>Enrichment Day</a:t>
            </a:r>
          </a:p>
          <a:p>
            <a:pPr marL="457200" indent="-457200">
              <a:buFont typeface="Arial,Sans-Serif"/>
              <a:buChar char="•"/>
            </a:pPr>
            <a:r>
              <a:rPr lang="en-GB" sz="2800" dirty="0">
                <a:solidFill>
                  <a:srgbClr val="81193E"/>
                </a:solidFill>
                <a:cs typeface="Calibri"/>
              </a:rPr>
              <a:t>Ardeche Trip – Outdoor Adventure, kayaking and camping out under the stars. Summer 2025</a:t>
            </a:r>
            <a:endParaRPr lang="en-US" sz="2800" dirty="0">
              <a:solidFill>
                <a:srgbClr val="81193E"/>
              </a:solidFill>
              <a:cs typeface="Calibri"/>
            </a:endParaRPr>
          </a:p>
          <a:p>
            <a:pPr marL="457200" indent="-457200">
              <a:buFont typeface="Arial,Sans-Serif"/>
              <a:buChar char="•"/>
            </a:pPr>
            <a:r>
              <a:rPr lang="en-GB" sz="2800" dirty="0">
                <a:solidFill>
                  <a:srgbClr val="81193E"/>
                </a:solidFill>
                <a:cs typeface="Calibri"/>
              </a:rPr>
              <a:t>Ski Trip </a:t>
            </a:r>
          </a:p>
          <a:p>
            <a:pPr marL="457200" indent="-457200">
              <a:buFont typeface="Arial"/>
              <a:buChar char="•"/>
            </a:pPr>
            <a:endParaRPr lang="en-GB" altLang="en-US" sz="2800" dirty="0">
              <a:solidFill>
                <a:srgbClr val="81193E"/>
              </a:solidFill>
              <a:cs typeface="Calibri"/>
            </a:endParaRPr>
          </a:p>
        </p:txBody>
      </p:sp>
      <p:sp>
        <p:nvSpPr>
          <p:cNvPr id="7" name="Subtitle 2">
            <a:extLst>
              <a:ext uri="{FF2B5EF4-FFF2-40B4-BE49-F238E27FC236}">
                <a16:creationId xmlns:a16="http://schemas.microsoft.com/office/drawing/2014/main" id="{0624F91D-31BF-0050-A547-98FC941D28EE}"/>
              </a:ext>
            </a:extLst>
          </p:cNvPr>
          <p:cNvSpPr txBox="1">
            <a:spLocks/>
          </p:cNvSpPr>
          <p:nvPr/>
        </p:nvSpPr>
        <p:spPr>
          <a:xfrm>
            <a:off x="-5347" y="6440777"/>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Tree>
    <p:extLst>
      <p:ext uri="{BB962C8B-B14F-4D97-AF65-F5344CB8AC3E}">
        <p14:creationId xmlns:p14="http://schemas.microsoft.com/office/powerpoint/2010/main" val="54095678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11" name="Subtitle 2"/>
          <p:cNvSpPr>
            <a:spLocks noGrp="1"/>
          </p:cNvSpPr>
          <p:nvPr>
            <p:ph type="subTitle" idx="1"/>
          </p:nvPr>
        </p:nvSpPr>
        <p:spPr>
          <a:xfrm>
            <a:off x="1588325" y="84818"/>
            <a:ext cx="7432162" cy="1617569"/>
          </a:xfrm>
        </p:spPr>
        <p:txBody>
          <a:bodyPr vert="horz" lIns="89331" tIns="44665" rIns="89331" bIns="44665" rtlCol="0" anchor="t">
            <a:normAutofit/>
          </a:bodyPr>
          <a:lstStyle/>
          <a:p>
            <a:r>
              <a:rPr lang="en-GB" sz="4000" u="sng">
                <a:solidFill>
                  <a:srgbClr val="7A0043"/>
                </a:solidFill>
              </a:rPr>
              <a:t>FAQs</a:t>
            </a:r>
          </a:p>
        </p:txBody>
      </p:sp>
      <p:sp>
        <p:nvSpPr>
          <p:cNvPr id="6" name="TextBox 5">
            <a:extLst>
              <a:ext uri="{FF2B5EF4-FFF2-40B4-BE49-F238E27FC236}">
                <a16:creationId xmlns:a16="http://schemas.microsoft.com/office/drawing/2014/main" id="{2146E003-0E52-469E-8B89-54CBCA773689}"/>
              </a:ext>
            </a:extLst>
          </p:cNvPr>
          <p:cNvSpPr txBox="1"/>
          <p:nvPr/>
        </p:nvSpPr>
        <p:spPr>
          <a:xfrm>
            <a:off x="210922" y="748807"/>
            <a:ext cx="8933078" cy="6122623"/>
          </a:xfrm>
          <a:prstGeom prst="rect">
            <a:avLst/>
          </a:prstGeom>
          <a:noFill/>
        </p:spPr>
        <p:txBody>
          <a:bodyPr rot="0" spcFirstLastPara="0" vertOverflow="overflow" horzOverflow="overflow" vert="horz" wrap="square" lIns="89331" tIns="44665" rIns="89331" bIns="44665" numCol="1" spcCol="0" rtlCol="0" fromWordArt="0" anchor="t" anchorCtr="0" forceAA="0" compatLnSpc="1">
            <a:prstTxWarp prst="textNoShape">
              <a:avLst/>
            </a:prstTxWarp>
            <a:spAutoFit/>
          </a:bodyPr>
          <a:lstStyle/>
          <a:p>
            <a:endParaRPr lang="en-GB" altLang="en-US" sz="2800">
              <a:solidFill>
                <a:srgbClr val="81193E"/>
              </a:solidFill>
              <a:cs typeface="Calibri"/>
            </a:endParaRPr>
          </a:p>
          <a:p>
            <a:pPr marL="457200" indent="-457200">
              <a:buFont typeface="Arial"/>
              <a:buChar char="•"/>
            </a:pPr>
            <a:r>
              <a:rPr lang="en-GB" altLang="en-US" sz="2800" dirty="0">
                <a:solidFill>
                  <a:srgbClr val="81193E"/>
                </a:solidFill>
                <a:cs typeface="Calibri"/>
              </a:rPr>
              <a:t>Lockers</a:t>
            </a:r>
          </a:p>
          <a:p>
            <a:pPr marL="457200" indent="-457200">
              <a:buFont typeface="Arial"/>
              <a:buChar char="•"/>
            </a:pPr>
            <a:r>
              <a:rPr lang="en-GB" altLang="en-US" sz="2800" dirty="0">
                <a:solidFill>
                  <a:srgbClr val="81193E"/>
                </a:solidFill>
                <a:cs typeface="Calibri"/>
              </a:rPr>
              <a:t>Satchel One – Homework App/Parent Account</a:t>
            </a:r>
          </a:p>
          <a:p>
            <a:pPr marL="457200" indent="-457200">
              <a:buFont typeface="Arial"/>
              <a:buChar char="•"/>
            </a:pPr>
            <a:r>
              <a:rPr lang="en-GB" altLang="en-US" sz="2800" dirty="0">
                <a:solidFill>
                  <a:srgbClr val="81193E"/>
                </a:solidFill>
                <a:cs typeface="Calibri"/>
              </a:rPr>
              <a:t>After School Clubs</a:t>
            </a:r>
          </a:p>
          <a:p>
            <a:pPr marL="457200" indent="-457200">
              <a:buFont typeface="Arial"/>
              <a:buChar char="•"/>
            </a:pPr>
            <a:r>
              <a:rPr lang="en-GB" altLang="en-US" sz="2800" dirty="0">
                <a:solidFill>
                  <a:srgbClr val="81193E"/>
                </a:solidFill>
                <a:cs typeface="Calibri"/>
              </a:rPr>
              <a:t>Parking</a:t>
            </a:r>
          </a:p>
          <a:p>
            <a:pPr marL="457200" indent="-457200">
              <a:buFont typeface="Arial"/>
              <a:buChar char="•"/>
            </a:pPr>
            <a:r>
              <a:rPr lang="en-GB" altLang="en-US" sz="2800" dirty="0">
                <a:solidFill>
                  <a:srgbClr val="81193E"/>
                </a:solidFill>
                <a:cs typeface="Calibri"/>
              </a:rPr>
              <a:t>Lunchtime</a:t>
            </a:r>
          </a:p>
          <a:p>
            <a:pPr marL="457200" indent="-457200">
              <a:buFont typeface="Arial"/>
              <a:buChar char="•"/>
            </a:pPr>
            <a:r>
              <a:rPr lang="en-GB" altLang="en-US" sz="2800" dirty="0">
                <a:solidFill>
                  <a:srgbClr val="81193E"/>
                </a:solidFill>
                <a:cs typeface="Calibri"/>
              </a:rPr>
              <a:t>Satchel or Seneca? </a:t>
            </a:r>
          </a:p>
          <a:p>
            <a:pPr marL="457200" indent="-457200">
              <a:buFont typeface="Arial"/>
              <a:buChar char="•"/>
            </a:pPr>
            <a:r>
              <a:rPr lang="en-GB" altLang="en-US" sz="2800" dirty="0">
                <a:solidFill>
                  <a:srgbClr val="81193E"/>
                </a:solidFill>
                <a:cs typeface="Calibri"/>
              </a:rPr>
              <a:t>Students in uniform outside of school hours</a:t>
            </a:r>
          </a:p>
          <a:p>
            <a:pPr marL="457200" indent="-457200">
              <a:buFont typeface="Arial"/>
              <a:buChar char="•"/>
            </a:pPr>
            <a:r>
              <a:rPr lang="en-GB" altLang="en-US" sz="2800" dirty="0">
                <a:solidFill>
                  <a:srgbClr val="81193E"/>
                </a:solidFill>
                <a:cs typeface="Calibri"/>
              </a:rPr>
              <a:t>Children with SEND</a:t>
            </a:r>
          </a:p>
          <a:p>
            <a:pPr marL="457200" indent="-457200">
              <a:buFont typeface="Arial"/>
              <a:buChar char="•"/>
            </a:pPr>
            <a:r>
              <a:rPr lang="en-GB" altLang="en-US" sz="2800" dirty="0">
                <a:solidFill>
                  <a:srgbClr val="81193E"/>
                </a:solidFill>
                <a:cs typeface="Calibri"/>
              </a:rPr>
              <a:t>Sports Clubs and Representing Teams</a:t>
            </a:r>
          </a:p>
          <a:p>
            <a:pPr marL="457200" indent="-457200">
              <a:buFont typeface="Arial"/>
              <a:buChar char="•"/>
            </a:pPr>
            <a:r>
              <a:rPr lang="en-GB" altLang="en-US" sz="2800" dirty="0">
                <a:solidFill>
                  <a:srgbClr val="81193E"/>
                </a:solidFill>
                <a:cs typeface="Calibri"/>
              </a:rPr>
              <a:t>Feedback and marking</a:t>
            </a:r>
          </a:p>
          <a:p>
            <a:pPr marL="457200" indent="-457200">
              <a:buFont typeface="Arial"/>
              <a:buChar char="•"/>
            </a:pPr>
            <a:r>
              <a:rPr lang="en-GB" altLang="en-US" sz="2800" dirty="0">
                <a:solidFill>
                  <a:srgbClr val="81193E"/>
                </a:solidFill>
                <a:cs typeface="Calibri"/>
              </a:rPr>
              <a:t>Trips</a:t>
            </a:r>
          </a:p>
          <a:p>
            <a:pPr marL="457200" indent="-457200">
              <a:buFont typeface="Arial"/>
              <a:buChar char="•"/>
            </a:pPr>
            <a:r>
              <a:rPr lang="en-GB" altLang="en-US" sz="2800" dirty="0">
                <a:solidFill>
                  <a:srgbClr val="81193E"/>
                </a:solidFill>
                <a:cs typeface="Calibri"/>
              </a:rPr>
              <a:t>Bullying</a:t>
            </a:r>
          </a:p>
          <a:p>
            <a:pPr marL="457200" indent="-457200">
              <a:buFont typeface="Arial"/>
              <a:buChar char="•"/>
            </a:pPr>
            <a:endParaRPr lang="en-GB" altLang="en-US" sz="2800" dirty="0">
              <a:solidFill>
                <a:srgbClr val="81193E"/>
              </a:solidFill>
              <a:cs typeface="Calibri"/>
            </a:endParaRPr>
          </a:p>
        </p:txBody>
      </p:sp>
      <p:sp>
        <p:nvSpPr>
          <p:cNvPr id="7" name="Subtitle 2">
            <a:extLst>
              <a:ext uri="{FF2B5EF4-FFF2-40B4-BE49-F238E27FC236}">
                <a16:creationId xmlns:a16="http://schemas.microsoft.com/office/drawing/2014/main" id="{0624F91D-31BF-0050-A547-98FC941D28EE}"/>
              </a:ext>
            </a:extLst>
          </p:cNvPr>
          <p:cNvSpPr txBox="1">
            <a:spLocks/>
          </p:cNvSpPr>
          <p:nvPr/>
        </p:nvSpPr>
        <p:spPr>
          <a:xfrm>
            <a:off x="-5347" y="6440777"/>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Tree>
    <p:extLst>
      <p:ext uri="{BB962C8B-B14F-4D97-AF65-F5344CB8AC3E}">
        <p14:creationId xmlns:p14="http://schemas.microsoft.com/office/powerpoint/2010/main" val="275627085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11" name="Subtitle 2"/>
          <p:cNvSpPr>
            <a:spLocks noGrp="1"/>
          </p:cNvSpPr>
          <p:nvPr>
            <p:ph type="subTitle" idx="1"/>
          </p:nvPr>
        </p:nvSpPr>
        <p:spPr>
          <a:xfrm>
            <a:off x="1588325" y="84818"/>
            <a:ext cx="7432162" cy="1617569"/>
          </a:xfrm>
        </p:spPr>
        <p:txBody>
          <a:bodyPr vert="horz" lIns="89331" tIns="44665" rIns="89331" bIns="44665" rtlCol="0" anchor="t">
            <a:normAutofit/>
          </a:bodyPr>
          <a:lstStyle/>
          <a:p>
            <a:r>
              <a:rPr lang="en-GB" sz="4000" u="sng">
                <a:solidFill>
                  <a:srgbClr val="7A0043"/>
                </a:solidFill>
              </a:rPr>
              <a:t>Thank you for listening</a:t>
            </a:r>
          </a:p>
        </p:txBody>
      </p:sp>
      <p:sp>
        <p:nvSpPr>
          <p:cNvPr id="6" name="TextBox 5">
            <a:extLst>
              <a:ext uri="{FF2B5EF4-FFF2-40B4-BE49-F238E27FC236}">
                <a16:creationId xmlns:a16="http://schemas.microsoft.com/office/drawing/2014/main" id="{2146E003-0E52-469E-8B89-54CBCA773689}"/>
              </a:ext>
            </a:extLst>
          </p:cNvPr>
          <p:cNvSpPr txBox="1"/>
          <p:nvPr/>
        </p:nvSpPr>
        <p:spPr>
          <a:xfrm>
            <a:off x="210922" y="1151373"/>
            <a:ext cx="8933078" cy="3537300"/>
          </a:xfrm>
          <a:prstGeom prst="rect">
            <a:avLst/>
          </a:prstGeom>
          <a:noFill/>
        </p:spPr>
        <p:txBody>
          <a:bodyPr rot="0" spcFirstLastPara="0" vertOverflow="overflow" horzOverflow="overflow" vert="horz" wrap="square" lIns="89331" tIns="44665" rIns="89331" bIns="44665" numCol="1" spcCol="0" rtlCol="0" fromWordArt="0" anchor="t" anchorCtr="0" forceAA="0" compatLnSpc="1">
            <a:prstTxWarp prst="textNoShape">
              <a:avLst/>
            </a:prstTxWarp>
            <a:spAutoFit/>
          </a:bodyPr>
          <a:lstStyle/>
          <a:p>
            <a:r>
              <a:rPr lang="en-GB" altLang="en-US" sz="2800">
                <a:solidFill>
                  <a:srgbClr val="81193E"/>
                </a:solidFill>
              </a:rPr>
              <a:t>What’s next this evening?</a:t>
            </a:r>
          </a:p>
          <a:p>
            <a:endParaRPr lang="en-GB" altLang="en-US" sz="2800"/>
          </a:p>
          <a:p>
            <a:pPr marL="457200" indent="-457200">
              <a:buFont typeface="Wingdings" panose="05000000000000000000" pitchFamily="2" charset="2"/>
              <a:buChar char="q"/>
            </a:pPr>
            <a:r>
              <a:rPr lang="en-GB" altLang="en-US" sz="2800"/>
              <a:t>From now until 8:00pm – An opportunity to visit departments and talk with teachers about subject curriculum</a:t>
            </a:r>
          </a:p>
          <a:p>
            <a:endParaRPr lang="en-GB" altLang="en-US" sz="2800">
              <a:cs typeface="Calibri"/>
            </a:endParaRPr>
          </a:p>
          <a:p>
            <a:pPr marL="457200" indent="-457200">
              <a:buFont typeface="Wingdings" panose="05000000000000000000" pitchFamily="2" charset="2"/>
              <a:buChar char="q"/>
            </a:pPr>
            <a:r>
              <a:rPr lang="en-GB" altLang="en-US" sz="2800"/>
              <a:t>Refreshments are available in the dining hall until 8:00pm.</a:t>
            </a:r>
            <a:endParaRPr lang="en-GB" altLang="en-US" sz="2800">
              <a:cs typeface="Calibri"/>
            </a:endParaRPr>
          </a:p>
        </p:txBody>
      </p:sp>
      <p:sp>
        <p:nvSpPr>
          <p:cNvPr id="7" name="Subtitle 2">
            <a:extLst>
              <a:ext uri="{FF2B5EF4-FFF2-40B4-BE49-F238E27FC236}">
                <a16:creationId xmlns:a16="http://schemas.microsoft.com/office/drawing/2014/main" id="{0624F91D-31BF-0050-A547-98FC941D28EE}"/>
              </a:ext>
            </a:extLst>
          </p:cNvPr>
          <p:cNvSpPr txBox="1">
            <a:spLocks/>
          </p:cNvSpPr>
          <p:nvPr/>
        </p:nvSpPr>
        <p:spPr>
          <a:xfrm>
            <a:off x="-5347" y="6440777"/>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Tree>
    <p:extLst>
      <p:ext uri="{BB962C8B-B14F-4D97-AF65-F5344CB8AC3E}">
        <p14:creationId xmlns:p14="http://schemas.microsoft.com/office/powerpoint/2010/main" val="204634722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11" name="Subtitle 2"/>
          <p:cNvSpPr>
            <a:spLocks noGrp="1"/>
          </p:cNvSpPr>
          <p:nvPr>
            <p:ph type="subTitle" idx="1"/>
          </p:nvPr>
        </p:nvSpPr>
        <p:spPr>
          <a:xfrm>
            <a:off x="1588325" y="84818"/>
            <a:ext cx="7432162" cy="1617569"/>
          </a:xfrm>
        </p:spPr>
        <p:txBody>
          <a:bodyPr vert="horz" lIns="89331" tIns="44665" rIns="89331" bIns="44665" rtlCol="0" anchor="t">
            <a:normAutofit/>
          </a:bodyPr>
          <a:lstStyle/>
          <a:p>
            <a:pPr lvl="3" algn="l"/>
            <a:r>
              <a:rPr lang="en-GB" sz="4000" u="sng">
                <a:solidFill>
                  <a:srgbClr val="81193E"/>
                </a:solidFill>
                <a:cs typeface="Calibri"/>
              </a:rPr>
              <a:t>Department Room List</a:t>
            </a:r>
          </a:p>
        </p:txBody>
      </p:sp>
      <p:sp>
        <p:nvSpPr>
          <p:cNvPr id="6" name="TextBox 5">
            <a:extLst>
              <a:ext uri="{FF2B5EF4-FFF2-40B4-BE49-F238E27FC236}">
                <a16:creationId xmlns:a16="http://schemas.microsoft.com/office/drawing/2014/main" id="{2146E003-0E52-469E-8B89-54CBCA773689}"/>
              </a:ext>
            </a:extLst>
          </p:cNvPr>
          <p:cNvSpPr txBox="1"/>
          <p:nvPr/>
        </p:nvSpPr>
        <p:spPr>
          <a:xfrm>
            <a:off x="4682281" y="1553939"/>
            <a:ext cx="4188551" cy="4805353"/>
          </a:xfrm>
          <a:prstGeom prst="rect">
            <a:avLst/>
          </a:prstGeom>
          <a:noFill/>
        </p:spPr>
        <p:txBody>
          <a:bodyPr rot="0" spcFirstLastPara="0" vertOverflow="overflow" horzOverflow="overflow" vert="horz" wrap="square" lIns="89331" tIns="44665" rIns="89331" bIns="44665" numCol="1" spcCol="0" rtlCol="0" fromWordArt="0" anchor="t" anchorCtr="0" forceAA="0" compatLnSpc="1">
            <a:prstTxWarp prst="textNoShape">
              <a:avLst/>
            </a:prstTxWarp>
            <a:spAutoFit/>
          </a:bodyPr>
          <a:lstStyle/>
          <a:p>
            <a:pPr>
              <a:lnSpc>
                <a:spcPct val="90000"/>
              </a:lnSpc>
              <a:spcBef>
                <a:spcPts val="1000"/>
              </a:spcBef>
            </a:pPr>
            <a:r>
              <a:rPr lang="en-GB" sz="2800" dirty="0">
                <a:cs typeface="Calibri"/>
              </a:rPr>
              <a:t>MFL – N118</a:t>
            </a:r>
            <a:endParaRPr lang="en-GB" dirty="0"/>
          </a:p>
          <a:p>
            <a:pPr>
              <a:lnSpc>
                <a:spcPct val="90000"/>
              </a:lnSpc>
              <a:spcBef>
                <a:spcPts val="1000"/>
              </a:spcBef>
            </a:pPr>
            <a:r>
              <a:rPr lang="en-GB" sz="2800" dirty="0">
                <a:cs typeface="Calibri"/>
              </a:rPr>
              <a:t>Performing Arts – E010</a:t>
            </a:r>
            <a:endParaRPr lang="en-US" dirty="0">
              <a:cs typeface="Calibri"/>
            </a:endParaRPr>
          </a:p>
          <a:p>
            <a:r>
              <a:rPr lang="en-GB" sz="2800" dirty="0">
                <a:cs typeface="Calibri"/>
              </a:rPr>
              <a:t>Physical Education – S014</a:t>
            </a:r>
            <a:r>
              <a:rPr lang="en-US" sz="2800" dirty="0">
                <a:cs typeface="Calibri"/>
              </a:rPr>
              <a:t> </a:t>
            </a:r>
          </a:p>
          <a:p>
            <a:r>
              <a:rPr lang="en-GB" sz="2800" dirty="0">
                <a:cs typeface="Calibri"/>
              </a:rPr>
              <a:t>Religious Education – S110</a:t>
            </a:r>
            <a:r>
              <a:rPr lang="en-US" sz="2800" dirty="0">
                <a:cs typeface="Calibri"/>
              </a:rPr>
              <a:t> </a:t>
            </a:r>
          </a:p>
          <a:p>
            <a:r>
              <a:rPr lang="en-GB" sz="2800" dirty="0">
                <a:cs typeface="Calibri"/>
              </a:rPr>
              <a:t>Science – S018</a:t>
            </a:r>
            <a:r>
              <a:rPr lang="en-US" sz="2800" dirty="0">
                <a:cs typeface="Calibri"/>
              </a:rPr>
              <a:t> </a:t>
            </a:r>
          </a:p>
          <a:p>
            <a:r>
              <a:rPr lang="en-GB" sz="2800" dirty="0">
                <a:cs typeface="Calibri"/>
              </a:rPr>
              <a:t>Technology – N007</a:t>
            </a:r>
            <a:r>
              <a:rPr lang="en-US" sz="2800" dirty="0">
                <a:cs typeface="Calibri"/>
              </a:rPr>
              <a:t> </a:t>
            </a:r>
          </a:p>
          <a:p>
            <a:endParaRPr lang="en-US" sz="2800" dirty="0">
              <a:cs typeface="Calibri"/>
            </a:endParaRPr>
          </a:p>
          <a:p>
            <a:endParaRPr lang="en-US" sz="2800" dirty="0">
              <a:cs typeface="Calibri"/>
            </a:endParaRPr>
          </a:p>
          <a:p>
            <a:endParaRPr lang="en-GB" sz="2800" dirty="0"/>
          </a:p>
          <a:p>
            <a:pPr>
              <a:lnSpc>
                <a:spcPct val="90000"/>
              </a:lnSpc>
              <a:spcBef>
                <a:spcPts val="1000"/>
              </a:spcBef>
            </a:pPr>
            <a:endParaRPr lang="en-GB" sz="1600" dirty="0">
              <a:cs typeface="Calibri"/>
            </a:endParaRPr>
          </a:p>
          <a:p>
            <a:endParaRPr lang="en-GB" altLang="en-US" sz="2800" dirty="0">
              <a:cs typeface="Calibri"/>
            </a:endParaRPr>
          </a:p>
        </p:txBody>
      </p:sp>
      <p:sp>
        <p:nvSpPr>
          <p:cNvPr id="7" name="Subtitle 2">
            <a:extLst>
              <a:ext uri="{FF2B5EF4-FFF2-40B4-BE49-F238E27FC236}">
                <a16:creationId xmlns:a16="http://schemas.microsoft.com/office/drawing/2014/main" id="{0624F91D-31BF-0050-A547-98FC941D28EE}"/>
              </a:ext>
            </a:extLst>
          </p:cNvPr>
          <p:cNvSpPr txBox="1">
            <a:spLocks/>
          </p:cNvSpPr>
          <p:nvPr/>
        </p:nvSpPr>
        <p:spPr>
          <a:xfrm>
            <a:off x="-5347" y="6440777"/>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2" name="TextBox 1">
            <a:extLst>
              <a:ext uri="{FF2B5EF4-FFF2-40B4-BE49-F238E27FC236}">
                <a16:creationId xmlns:a16="http://schemas.microsoft.com/office/drawing/2014/main" id="{D2078AF4-53EB-ED28-3E1F-A44207D273FB}"/>
              </a:ext>
            </a:extLst>
          </p:cNvPr>
          <p:cNvSpPr txBox="1"/>
          <p:nvPr/>
        </p:nvSpPr>
        <p:spPr>
          <a:xfrm>
            <a:off x="2409646" y="5917721"/>
            <a:ext cx="399403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600" dirty="0">
              <a:cs typeface="Segoe UI"/>
            </a:endParaRPr>
          </a:p>
        </p:txBody>
      </p:sp>
      <p:sp>
        <p:nvSpPr>
          <p:cNvPr id="3" name="TextBox 2">
            <a:extLst>
              <a:ext uri="{FF2B5EF4-FFF2-40B4-BE49-F238E27FC236}">
                <a16:creationId xmlns:a16="http://schemas.microsoft.com/office/drawing/2014/main" id="{7C1DFBA8-D3E1-198D-52B6-718AAD7F29D6}"/>
              </a:ext>
            </a:extLst>
          </p:cNvPr>
          <p:cNvSpPr txBox="1"/>
          <p:nvPr/>
        </p:nvSpPr>
        <p:spPr>
          <a:xfrm>
            <a:off x="583721" y="1547004"/>
            <a:ext cx="3994030" cy="35394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cs typeface="Calibri"/>
              </a:rPr>
              <a:t>Art – S103</a:t>
            </a:r>
            <a:r>
              <a:rPr lang="en-US" sz="2800" dirty="0">
                <a:cs typeface="Calibri"/>
              </a:rPr>
              <a:t> </a:t>
            </a:r>
            <a:endParaRPr lang="en-US" dirty="0">
              <a:cs typeface="Calibri" panose="020F0502020204030204"/>
            </a:endParaRPr>
          </a:p>
          <a:p>
            <a:r>
              <a:rPr lang="en-GB" sz="2800" dirty="0">
                <a:cs typeface="Calibri"/>
              </a:rPr>
              <a:t>Computing – </a:t>
            </a:r>
            <a:r>
              <a:rPr lang="en-US" sz="2800" dirty="0">
                <a:cs typeface="Calibri"/>
              </a:rPr>
              <a:t> N004</a:t>
            </a:r>
          </a:p>
          <a:p>
            <a:r>
              <a:rPr lang="en-GB" sz="2800" dirty="0">
                <a:cs typeface="Segoe UI"/>
              </a:rPr>
              <a:t>English – N111</a:t>
            </a:r>
            <a:r>
              <a:rPr lang="en-US" sz="2800" dirty="0">
                <a:cs typeface="Segoe UI"/>
              </a:rPr>
              <a:t>​</a:t>
            </a:r>
            <a:endParaRPr lang="en-US" dirty="0">
              <a:cs typeface="Calibri"/>
            </a:endParaRPr>
          </a:p>
          <a:p>
            <a:r>
              <a:rPr lang="en-GB" sz="2800" dirty="0">
                <a:cs typeface="Calibri"/>
              </a:rPr>
              <a:t>Geography – S111</a:t>
            </a:r>
            <a:endParaRPr lang="en-GB" dirty="0"/>
          </a:p>
          <a:p>
            <a:r>
              <a:rPr lang="en-GB" sz="2800" dirty="0">
                <a:cs typeface="Calibri"/>
              </a:rPr>
              <a:t>History – S110</a:t>
            </a:r>
            <a:r>
              <a:rPr lang="en-US" sz="2800" dirty="0">
                <a:cs typeface="Calibri"/>
              </a:rPr>
              <a:t> </a:t>
            </a:r>
          </a:p>
          <a:p>
            <a:r>
              <a:rPr lang="en-GB" sz="2800" dirty="0">
                <a:cs typeface="Segoe UI"/>
              </a:rPr>
              <a:t>Mathematics – N103</a:t>
            </a:r>
            <a:r>
              <a:rPr lang="en-US" sz="2800" dirty="0">
                <a:cs typeface="Segoe UI"/>
              </a:rPr>
              <a:t>​</a:t>
            </a:r>
            <a:endParaRPr lang="en-US" sz="2800" dirty="0">
              <a:cs typeface="Calibri"/>
            </a:endParaRPr>
          </a:p>
          <a:p>
            <a:endParaRPr lang="en-GB" sz="2800" dirty="0">
              <a:cs typeface="Segoe UI"/>
            </a:endParaRPr>
          </a:p>
          <a:p>
            <a:endParaRPr lang="en-GB" sz="2800" dirty="0">
              <a:cs typeface="Segoe UI"/>
            </a:endParaRPr>
          </a:p>
        </p:txBody>
      </p:sp>
    </p:spTree>
    <p:extLst>
      <p:ext uri="{BB962C8B-B14F-4D97-AF65-F5344CB8AC3E}">
        <p14:creationId xmlns:p14="http://schemas.microsoft.com/office/powerpoint/2010/main" val="370653770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12B70FFC0A30F48B59B6A59DA148EDF" ma:contentTypeVersion="7" ma:contentTypeDescription="Create a new document." ma:contentTypeScope="" ma:versionID="c687aa7fc420fbc54dce82c75eafaa98">
  <xsd:schema xmlns:xsd="http://www.w3.org/2001/XMLSchema" xmlns:xs="http://www.w3.org/2001/XMLSchema" xmlns:p="http://schemas.microsoft.com/office/2006/metadata/properties" xmlns:ns2="d597d272-1898-49e8-b036-fc0fb9a61fb6" xmlns:ns3="9c3236eb-372c-42de-9b2f-317a547626e8" targetNamespace="http://schemas.microsoft.com/office/2006/metadata/properties" ma:root="true" ma:fieldsID="155faeaf80cba54f448e79feefafc611" ns2:_="" ns3:_="">
    <xsd:import namespace="d597d272-1898-49e8-b036-fc0fb9a61fb6"/>
    <xsd:import namespace="9c3236eb-372c-42de-9b2f-317a547626e8"/>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ObjectDetectorVersion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97d272-1898-49e8-b036-fc0fb9a61fb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c3236eb-372c-42de-9b2f-317a547626e8"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ediaLengthInSeconds xmlns="d597d272-1898-49e8-b036-fc0fb9a61fb6" xsi:nil="true"/>
    <SharedWithUsers xmlns="9c3236eb-372c-42de-9b2f-317a547626e8">
      <UserInfo>
        <DisplayName>C Evans</DisplayName>
        <AccountId>62</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7FAB0AD-E114-4AEB-B690-CB61A55ABA89}">
  <ds:schemaRefs>
    <ds:schemaRef ds:uri="9c3236eb-372c-42de-9b2f-317a547626e8"/>
    <ds:schemaRef ds:uri="d597d272-1898-49e8-b036-fc0fb9a61fb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9B16F4C5-3042-4E14-B6E9-63862C93CA02}">
  <ds:schemaRefs>
    <ds:schemaRef ds:uri="9c3236eb-372c-42de-9b2f-317a547626e8"/>
    <ds:schemaRef ds:uri="http://purl.org/dc/dcmitype/"/>
    <ds:schemaRef ds:uri="http://schemas.microsoft.com/office/2006/documentManagement/types"/>
    <ds:schemaRef ds:uri="http://purl.org/dc/elements/1.1/"/>
    <ds:schemaRef ds:uri="http://www.w3.org/XML/1998/namespace"/>
    <ds:schemaRef ds:uri="http://purl.org/dc/terms/"/>
    <ds:schemaRef ds:uri="http://schemas.microsoft.com/office/infopath/2007/PartnerControls"/>
    <ds:schemaRef ds:uri="http://schemas.openxmlformats.org/package/2006/metadata/core-properties"/>
    <ds:schemaRef ds:uri="d597d272-1898-49e8-b036-fc0fb9a61fb6"/>
    <ds:schemaRef ds:uri="http://schemas.microsoft.com/office/2006/metadata/properties"/>
  </ds:schemaRefs>
</ds:datastoreItem>
</file>

<file path=customXml/itemProps3.xml><?xml version="1.0" encoding="utf-8"?>
<ds:datastoreItem xmlns:ds="http://schemas.openxmlformats.org/officeDocument/2006/customXml" ds:itemID="{6615C01F-CDFC-47FE-B45D-C85D095B78B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10472</TotalTime>
  <Words>1530</Words>
  <Application>Microsoft Office PowerPoint</Application>
  <PresentationFormat>On-screen Show (4:3)</PresentationFormat>
  <Paragraphs>277</Paragraphs>
  <Slides>29</Slides>
  <Notes>29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29</vt:i4>
      </vt:variant>
    </vt:vector>
  </HeadingPairs>
  <TitlesOfParts>
    <vt:vector size="38" baseType="lpstr">
      <vt:lpstr>Arial</vt:lpstr>
      <vt:lpstr>Arial,Sans-Serif</vt:lpstr>
      <vt:lpstr>Calibri</vt:lpstr>
      <vt:lpstr>Calibri Light</vt:lpstr>
      <vt:lpstr>Gill Sans,Sans-Serif</vt:lpstr>
      <vt:lpstr>Segoe UI</vt:lpstr>
      <vt:lpstr>Tunga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Choices……the harder you work now, the more choices are open to you!</vt:lpstr>
      <vt:lpstr>PowerPoint Presentation</vt:lpstr>
      <vt:lpstr>PowerPoint Presentation</vt:lpstr>
      <vt:lpstr>PowerPoint Presentation</vt:lpstr>
      <vt:lpstr>PowerPoint Presentation</vt:lpstr>
      <vt:lpstr>PowerPoint Presentation</vt:lpstr>
      <vt:lpstr>PowerPoint Presentation</vt:lpstr>
    </vt:vector>
  </TitlesOfParts>
  <Company>OAK-SCCM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Beere</dc:creator>
  <cp:lastModifiedBy>A Beere</cp:lastModifiedBy>
  <cp:revision>698</cp:revision>
  <dcterms:created xsi:type="dcterms:W3CDTF">2022-06-26T19:34:32Z</dcterms:created>
  <dcterms:modified xsi:type="dcterms:W3CDTF">2023-09-28T23:11:19Z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0x010100F12B70FFC0A30F48B59B6A59DA148EDF</vt:lpwstr>
  </property>
  <property fmtid="{D5CDD505-2E9C-101B-9397-08002B2CF9AE}" pid="3" name="Order">
    <vt:r8>2900</vt:r8>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_ExtendedDescription">
    <vt:lpwstr/>
  </property>
  <property fmtid="{D5CDD505-2E9C-101B-9397-08002B2CF9AE}" pid="8" name="_activity">
    <vt:lpwstr>{"FileActivityType":"9","FileActivityTimeStamp":"2023-09-20T15:05:26.687Z","FileActivityUsersOnPage":[{"DisplayName":"A Beere","Id":"a.beere@oakmoor.hants.sch.uk"},{"DisplayName":"C Evans","Id":"c.evans@oakmoor.hants.sch.uk"}],"FileActivityNavigationId":n</vt:lpwstr>
  </property>
  <property fmtid="{D5CDD505-2E9C-101B-9397-08002B2CF9AE}" pid="9" name="TriggerFlowInfo">
    <vt:lpwstr/>
  </property>
</Properties>
</file>